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68" r:id="rId3"/>
    <p:sldId id="271" r:id="rId4"/>
    <p:sldId id="257" r:id="rId5"/>
    <p:sldId id="258" r:id="rId6"/>
    <p:sldId id="259" r:id="rId7"/>
    <p:sldId id="265" r:id="rId8"/>
    <p:sldId id="267" r:id="rId9"/>
    <p:sldId id="260" r:id="rId10"/>
    <p:sldId id="261" r:id="rId11"/>
    <p:sldId id="272" r:id="rId12"/>
    <p:sldId id="262" r:id="rId13"/>
    <p:sldId id="263" r:id="rId14"/>
    <p:sldId id="264" r:id="rId15"/>
    <p:sldId id="269" r:id="rId16"/>
    <p:sldId id="266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AC2E9-B432-42E9-A74A-2DC8A5EC684C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AD33BB5C-1098-432F-B010-1C126BFBCBA3}">
      <dgm:prSet phldrT="[Texto]" custT="1"/>
      <dgm:spPr/>
      <dgm:t>
        <a:bodyPr/>
        <a:lstStyle/>
        <a:p>
          <a:r>
            <a:rPr lang="en-US" sz="2400" dirty="0" smtClean="0">
              <a:latin typeface="Berlin Sans FB Demi" panose="020E0802020502020306" pitchFamily="34" charset="0"/>
            </a:rPr>
            <a:t>La </a:t>
          </a:r>
          <a:r>
            <a:rPr lang="en-US" sz="2400" dirty="0" err="1" smtClean="0">
              <a:latin typeface="Berlin Sans FB Demi" panose="020E0802020502020306" pitchFamily="34" charset="0"/>
            </a:rPr>
            <a:t>situación</a:t>
          </a:r>
          <a:r>
            <a:rPr lang="en-US" sz="2400" dirty="0" smtClean="0">
              <a:latin typeface="Berlin Sans FB Demi" panose="020E0802020502020306" pitchFamily="34" charset="0"/>
            </a:rPr>
            <a:t> </a:t>
          </a:r>
          <a:r>
            <a:rPr lang="en-US" sz="2400" dirty="0" err="1" smtClean="0">
              <a:latin typeface="Berlin Sans FB Demi" panose="020E0802020502020306" pitchFamily="34" charset="0"/>
            </a:rPr>
            <a:t>concreta</a:t>
          </a:r>
          <a:endParaRPr lang="en-US" sz="2400" dirty="0">
            <a:latin typeface="Berlin Sans FB Demi" panose="020E0802020502020306" pitchFamily="34" charset="0"/>
          </a:endParaRPr>
        </a:p>
      </dgm:t>
    </dgm:pt>
    <dgm:pt modelId="{7148805E-6EE8-4282-879F-1B422DD272E3}" type="parTrans" cxnId="{4D85E1EF-77C4-4CC5-854F-244744142F9B}">
      <dgm:prSet/>
      <dgm:spPr/>
      <dgm:t>
        <a:bodyPr/>
        <a:lstStyle/>
        <a:p>
          <a:endParaRPr lang="en-US"/>
        </a:p>
      </dgm:t>
    </dgm:pt>
    <dgm:pt modelId="{D804943E-8227-4D48-BF1B-5F37764D90DA}" type="sibTrans" cxnId="{4D85E1EF-77C4-4CC5-854F-244744142F9B}">
      <dgm:prSet/>
      <dgm:spPr/>
      <dgm:t>
        <a:bodyPr/>
        <a:lstStyle/>
        <a:p>
          <a:endParaRPr lang="en-US"/>
        </a:p>
      </dgm:t>
    </dgm:pt>
    <dgm:pt modelId="{DBD5DDC3-541E-4507-8760-0E2C09329121}">
      <dgm:prSet phldrT="[Texto]" custT="1"/>
      <dgm:spPr/>
      <dgm:t>
        <a:bodyPr/>
        <a:lstStyle/>
        <a:p>
          <a:r>
            <a:rPr lang="en-US" sz="1600" dirty="0" err="1" smtClean="0">
              <a:latin typeface="Berlin Sans FB Demi" panose="020E0802020502020306" pitchFamily="34" charset="0"/>
            </a:rPr>
            <a:t>Aprendizaje</a:t>
          </a:r>
          <a:endParaRPr lang="en-US" sz="1600" dirty="0">
            <a:latin typeface="Berlin Sans FB Demi" panose="020E0802020502020306" pitchFamily="34" charset="0"/>
          </a:endParaRPr>
        </a:p>
      </dgm:t>
    </dgm:pt>
    <dgm:pt modelId="{7BB379DD-728A-47B1-9DE9-A26DD40C8787}" type="parTrans" cxnId="{3039BB17-ACD0-4DC1-B9DE-8DD00CBE1003}">
      <dgm:prSet/>
      <dgm:spPr/>
      <dgm:t>
        <a:bodyPr/>
        <a:lstStyle/>
        <a:p>
          <a:endParaRPr lang="en-US"/>
        </a:p>
      </dgm:t>
    </dgm:pt>
    <dgm:pt modelId="{7D6E281B-0859-47C2-8BAB-A098D680B3FD}" type="sibTrans" cxnId="{3039BB17-ACD0-4DC1-B9DE-8DD00CBE1003}">
      <dgm:prSet/>
      <dgm:spPr/>
      <dgm:t>
        <a:bodyPr/>
        <a:lstStyle/>
        <a:p>
          <a:endParaRPr lang="en-US"/>
        </a:p>
      </dgm:t>
    </dgm:pt>
    <dgm:pt modelId="{47AD5EDC-D04C-42C7-B3D6-A512A906D1F7}">
      <dgm:prSet phldrT="[Texto]" custT="1"/>
      <dgm:spPr/>
      <dgm:t>
        <a:bodyPr/>
        <a:lstStyle/>
        <a:p>
          <a:r>
            <a:rPr lang="en-US" sz="1800" dirty="0" err="1" smtClean="0">
              <a:latin typeface="Berlin Sans FB Demi" panose="020E0802020502020306" pitchFamily="34" charset="0"/>
            </a:rPr>
            <a:t>Experiencias</a:t>
          </a:r>
          <a:r>
            <a:rPr lang="en-US" sz="1800" dirty="0" smtClean="0">
              <a:latin typeface="Berlin Sans FB Demi" panose="020E0802020502020306" pitchFamily="34" charset="0"/>
            </a:rPr>
            <a:t> </a:t>
          </a:r>
          <a:r>
            <a:rPr lang="en-US" sz="1800" dirty="0" err="1" smtClean="0">
              <a:latin typeface="Berlin Sans FB Demi" panose="020E0802020502020306" pitchFamily="34" charset="0"/>
            </a:rPr>
            <a:t>anteriores</a:t>
          </a:r>
          <a:endParaRPr lang="en-US" sz="1800" dirty="0">
            <a:latin typeface="Berlin Sans FB Demi" panose="020E0802020502020306" pitchFamily="34" charset="0"/>
          </a:endParaRPr>
        </a:p>
      </dgm:t>
    </dgm:pt>
    <dgm:pt modelId="{72723DC3-EC61-49EA-82B1-77C36FD92D3D}" type="parTrans" cxnId="{EA8C6300-08B6-4520-84CE-9A0E9121C9C6}">
      <dgm:prSet/>
      <dgm:spPr/>
      <dgm:t>
        <a:bodyPr/>
        <a:lstStyle/>
        <a:p>
          <a:endParaRPr lang="en-US"/>
        </a:p>
      </dgm:t>
    </dgm:pt>
    <dgm:pt modelId="{0F2826D0-74B7-49CA-B531-67D1243A9759}" type="sibTrans" cxnId="{EA8C6300-08B6-4520-84CE-9A0E9121C9C6}">
      <dgm:prSet/>
      <dgm:spPr/>
      <dgm:t>
        <a:bodyPr/>
        <a:lstStyle/>
        <a:p>
          <a:endParaRPr lang="en-US"/>
        </a:p>
      </dgm:t>
    </dgm:pt>
    <dgm:pt modelId="{E5397A8D-21FB-496B-B93F-EC79A3E05EB7}" type="pres">
      <dgm:prSet presAssocID="{F3CAC2E9-B432-42E9-A74A-2DC8A5EC68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C4D394-42F0-4F7C-B22B-5B16F0A13B74}" type="pres">
      <dgm:prSet presAssocID="{AD33BB5C-1098-432F-B010-1C126BFBCBA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3CE6F-AFA8-432E-A8B6-3EDE4920EFDD}" type="pres">
      <dgm:prSet presAssocID="{AD33BB5C-1098-432F-B010-1C126BFBCBA3}" presName="gear1srcNode" presStyleLbl="node1" presStyleIdx="0" presStyleCnt="3"/>
      <dgm:spPr/>
      <dgm:t>
        <a:bodyPr/>
        <a:lstStyle/>
        <a:p>
          <a:endParaRPr lang="en-US"/>
        </a:p>
      </dgm:t>
    </dgm:pt>
    <dgm:pt modelId="{1644B824-4B3C-4D0A-86F7-803181BCACD1}" type="pres">
      <dgm:prSet presAssocID="{AD33BB5C-1098-432F-B010-1C126BFBCBA3}" presName="gear1dstNode" presStyleLbl="node1" presStyleIdx="0" presStyleCnt="3"/>
      <dgm:spPr/>
      <dgm:t>
        <a:bodyPr/>
        <a:lstStyle/>
        <a:p>
          <a:endParaRPr lang="en-US"/>
        </a:p>
      </dgm:t>
    </dgm:pt>
    <dgm:pt modelId="{0A843406-6C5F-4346-B166-8D4351A0286F}" type="pres">
      <dgm:prSet presAssocID="{DBD5DDC3-541E-4507-8760-0E2C09329121}" presName="gear2" presStyleLbl="node1" presStyleIdx="1" presStyleCnt="3" custScaleX="137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94EB0-31D4-4014-8B62-9635192A99E1}" type="pres">
      <dgm:prSet presAssocID="{DBD5DDC3-541E-4507-8760-0E2C09329121}" presName="gear2srcNode" presStyleLbl="node1" presStyleIdx="1" presStyleCnt="3"/>
      <dgm:spPr/>
      <dgm:t>
        <a:bodyPr/>
        <a:lstStyle/>
        <a:p>
          <a:endParaRPr lang="en-US"/>
        </a:p>
      </dgm:t>
    </dgm:pt>
    <dgm:pt modelId="{55B953F6-3520-4969-924E-C1AD2F04D685}" type="pres">
      <dgm:prSet presAssocID="{DBD5DDC3-541E-4507-8760-0E2C09329121}" presName="gear2dstNode" presStyleLbl="node1" presStyleIdx="1" presStyleCnt="3"/>
      <dgm:spPr/>
      <dgm:t>
        <a:bodyPr/>
        <a:lstStyle/>
        <a:p>
          <a:endParaRPr lang="en-US"/>
        </a:p>
      </dgm:t>
    </dgm:pt>
    <dgm:pt modelId="{BC5EC383-1FBA-476E-A825-75EA62AE61D9}" type="pres">
      <dgm:prSet presAssocID="{47AD5EDC-D04C-42C7-B3D6-A512A906D1F7}" presName="gear3" presStyleLbl="node1" presStyleIdx="2" presStyleCnt="3" custScaleX="147134" custLinFactNeighborX="21055" custLinFactNeighborY="-7757"/>
      <dgm:spPr/>
      <dgm:t>
        <a:bodyPr/>
        <a:lstStyle/>
        <a:p>
          <a:endParaRPr lang="en-US"/>
        </a:p>
      </dgm:t>
    </dgm:pt>
    <dgm:pt modelId="{911008DE-AE22-4D24-B57F-BDD487A918F7}" type="pres">
      <dgm:prSet presAssocID="{47AD5EDC-D04C-42C7-B3D6-A512A906D1F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CD480-52DA-4DCE-82B3-363777713894}" type="pres">
      <dgm:prSet presAssocID="{47AD5EDC-D04C-42C7-B3D6-A512A906D1F7}" presName="gear3srcNode" presStyleLbl="node1" presStyleIdx="2" presStyleCnt="3"/>
      <dgm:spPr/>
      <dgm:t>
        <a:bodyPr/>
        <a:lstStyle/>
        <a:p>
          <a:endParaRPr lang="en-US"/>
        </a:p>
      </dgm:t>
    </dgm:pt>
    <dgm:pt modelId="{78589569-82BC-4C86-90C9-F72B7D080E81}" type="pres">
      <dgm:prSet presAssocID="{47AD5EDC-D04C-42C7-B3D6-A512A906D1F7}" presName="gear3dstNode" presStyleLbl="node1" presStyleIdx="2" presStyleCnt="3"/>
      <dgm:spPr/>
      <dgm:t>
        <a:bodyPr/>
        <a:lstStyle/>
        <a:p>
          <a:endParaRPr lang="en-US"/>
        </a:p>
      </dgm:t>
    </dgm:pt>
    <dgm:pt modelId="{BF0BE7FC-6833-4BC8-82BE-14022763BE5C}" type="pres">
      <dgm:prSet presAssocID="{D804943E-8227-4D48-BF1B-5F37764D90D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6980F8B-2447-4888-B7B8-08DDB3107403}" type="pres">
      <dgm:prSet presAssocID="{7D6E281B-0859-47C2-8BAB-A098D680B3F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F83F4FD-575E-441F-901A-A284FEFE10DF}" type="pres">
      <dgm:prSet presAssocID="{0F2826D0-74B7-49CA-B531-67D1243A9759}" presName="connector3" presStyleLbl="sibTrans2D1" presStyleIdx="2" presStyleCnt="3" custLinFactNeighborX="3915" custLinFactNeighborY="-1654"/>
      <dgm:spPr/>
      <dgm:t>
        <a:bodyPr/>
        <a:lstStyle/>
        <a:p>
          <a:endParaRPr lang="en-US"/>
        </a:p>
      </dgm:t>
    </dgm:pt>
  </dgm:ptLst>
  <dgm:cxnLst>
    <dgm:cxn modelId="{073FCB27-D451-45D3-A2A9-C0980829E74A}" type="presOf" srcId="{AD33BB5C-1098-432F-B010-1C126BFBCBA3}" destId="{1644B824-4B3C-4D0A-86F7-803181BCACD1}" srcOrd="2" destOrd="0" presId="urn:microsoft.com/office/officeart/2005/8/layout/gear1"/>
    <dgm:cxn modelId="{2411BA22-A29E-42E2-A979-A484C6B9C721}" type="presOf" srcId="{47AD5EDC-D04C-42C7-B3D6-A512A906D1F7}" destId="{BC5EC383-1FBA-476E-A825-75EA62AE61D9}" srcOrd="0" destOrd="0" presId="urn:microsoft.com/office/officeart/2005/8/layout/gear1"/>
    <dgm:cxn modelId="{987AC0FF-AF2B-446F-99C7-EA9BD019BF9E}" type="presOf" srcId="{AD33BB5C-1098-432F-B010-1C126BFBCBA3}" destId="{B0C4D394-42F0-4F7C-B22B-5B16F0A13B74}" srcOrd="0" destOrd="0" presId="urn:microsoft.com/office/officeart/2005/8/layout/gear1"/>
    <dgm:cxn modelId="{346BD2F0-4720-4A60-BDFF-CAE84346C144}" type="presOf" srcId="{F3CAC2E9-B432-42E9-A74A-2DC8A5EC684C}" destId="{E5397A8D-21FB-496B-B93F-EC79A3E05EB7}" srcOrd="0" destOrd="0" presId="urn:microsoft.com/office/officeart/2005/8/layout/gear1"/>
    <dgm:cxn modelId="{9A9E664E-1561-4E87-AE28-BE81FA05D612}" type="presOf" srcId="{47AD5EDC-D04C-42C7-B3D6-A512A906D1F7}" destId="{78589569-82BC-4C86-90C9-F72B7D080E81}" srcOrd="3" destOrd="0" presId="urn:microsoft.com/office/officeart/2005/8/layout/gear1"/>
    <dgm:cxn modelId="{4D85E1EF-77C4-4CC5-854F-244744142F9B}" srcId="{F3CAC2E9-B432-42E9-A74A-2DC8A5EC684C}" destId="{AD33BB5C-1098-432F-B010-1C126BFBCBA3}" srcOrd="0" destOrd="0" parTransId="{7148805E-6EE8-4282-879F-1B422DD272E3}" sibTransId="{D804943E-8227-4D48-BF1B-5F37764D90DA}"/>
    <dgm:cxn modelId="{3039BB17-ACD0-4DC1-B9DE-8DD00CBE1003}" srcId="{F3CAC2E9-B432-42E9-A74A-2DC8A5EC684C}" destId="{DBD5DDC3-541E-4507-8760-0E2C09329121}" srcOrd="1" destOrd="0" parTransId="{7BB379DD-728A-47B1-9DE9-A26DD40C8787}" sibTransId="{7D6E281B-0859-47C2-8BAB-A098D680B3FD}"/>
    <dgm:cxn modelId="{163D36E4-79D4-4164-9090-838295E76E58}" type="presOf" srcId="{D804943E-8227-4D48-BF1B-5F37764D90DA}" destId="{BF0BE7FC-6833-4BC8-82BE-14022763BE5C}" srcOrd="0" destOrd="0" presId="urn:microsoft.com/office/officeart/2005/8/layout/gear1"/>
    <dgm:cxn modelId="{08F5E5A0-5812-4084-891F-575ABBA2684B}" type="presOf" srcId="{7D6E281B-0859-47C2-8BAB-A098D680B3FD}" destId="{F6980F8B-2447-4888-B7B8-08DDB3107403}" srcOrd="0" destOrd="0" presId="urn:microsoft.com/office/officeart/2005/8/layout/gear1"/>
    <dgm:cxn modelId="{94239014-9BA2-4F93-BF96-B271F6BA5A19}" type="presOf" srcId="{47AD5EDC-D04C-42C7-B3D6-A512A906D1F7}" destId="{44DCD480-52DA-4DCE-82B3-363777713894}" srcOrd="2" destOrd="0" presId="urn:microsoft.com/office/officeart/2005/8/layout/gear1"/>
    <dgm:cxn modelId="{168F1941-0691-4868-BBA0-D5D1192291F6}" type="presOf" srcId="{DBD5DDC3-541E-4507-8760-0E2C09329121}" destId="{0A843406-6C5F-4346-B166-8D4351A0286F}" srcOrd="0" destOrd="0" presId="urn:microsoft.com/office/officeart/2005/8/layout/gear1"/>
    <dgm:cxn modelId="{323E2859-0762-4132-9223-EC4193D55157}" type="presOf" srcId="{47AD5EDC-D04C-42C7-B3D6-A512A906D1F7}" destId="{911008DE-AE22-4D24-B57F-BDD487A918F7}" srcOrd="1" destOrd="0" presId="urn:microsoft.com/office/officeart/2005/8/layout/gear1"/>
    <dgm:cxn modelId="{C1B03244-2388-4F2D-B9CE-8C536E1262A9}" type="presOf" srcId="{DBD5DDC3-541E-4507-8760-0E2C09329121}" destId="{6AE94EB0-31D4-4014-8B62-9635192A99E1}" srcOrd="1" destOrd="0" presId="urn:microsoft.com/office/officeart/2005/8/layout/gear1"/>
    <dgm:cxn modelId="{ED98C856-5A5C-4E38-8125-8B0F01201250}" type="presOf" srcId="{0F2826D0-74B7-49CA-B531-67D1243A9759}" destId="{9F83F4FD-575E-441F-901A-A284FEFE10DF}" srcOrd="0" destOrd="0" presId="urn:microsoft.com/office/officeart/2005/8/layout/gear1"/>
    <dgm:cxn modelId="{77A7EF9A-6494-469C-A545-6D0AA0F72422}" type="presOf" srcId="{AD33BB5C-1098-432F-B010-1C126BFBCBA3}" destId="{8493CE6F-AFA8-432E-A8B6-3EDE4920EFDD}" srcOrd="1" destOrd="0" presId="urn:microsoft.com/office/officeart/2005/8/layout/gear1"/>
    <dgm:cxn modelId="{EA8C6300-08B6-4520-84CE-9A0E9121C9C6}" srcId="{F3CAC2E9-B432-42E9-A74A-2DC8A5EC684C}" destId="{47AD5EDC-D04C-42C7-B3D6-A512A906D1F7}" srcOrd="2" destOrd="0" parTransId="{72723DC3-EC61-49EA-82B1-77C36FD92D3D}" sibTransId="{0F2826D0-74B7-49CA-B531-67D1243A9759}"/>
    <dgm:cxn modelId="{22E6B3B2-4F95-4438-924D-0A877F362BB5}" type="presOf" srcId="{DBD5DDC3-541E-4507-8760-0E2C09329121}" destId="{55B953F6-3520-4969-924E-C1AD2F04D685}" srcOrd="2" destOrd="0" presId="urn:microsoft.com/office/officeart/2005/8/layout/gear1"/>
    <dgm:cxn modelId="{E12B85DD-9B95-4130-8A9C-C54678ADDAC6}" type="presParOf" srcId="{E5397A8D-21FB-496B-B93F-EC79A3E05EB7}" destId="{B0C4D394-42F0-4F7C-B22B-5B16F0A13B74}" srcOrd="0" destOrd="0" presId="urn:microsoft.com/office/officeart/2005/8/layout/gear1"/>
    <dgm:cxn modelId="{9E66574D-7D2C-481F-B2BA-0B84EA5876E8}" type="presParOf" srcId="{E5397A8D-21FB-496B-B93F-EC79A3E05EB7}" destId="{8493CE6F-AFA8-432E-A8B6-3EDE4920EFDD}" srcOrd="1" destOrd="0" presId="urn:microsoft.com/office/officeart/2005/8/layout/gear1"/>
    <dgm:cxn modelId="{CACA5006-CD71-4851-8549-BDD89DC92E79}" type="presParOf" srcId="{E5397A8D-21FB-496B-B93F-EC79A3E05EB7}" destId="{1644B824-4B3C-4D0A-86F7-803181BCACD1}" srcOrd="2" destOrd="0" presId="urn:microsoft.com/office/officeart/2005/8/layout/gear1"/>
    <dgm:cxn modelId="{5A81EA94-C68B-4473-AC63-2AB6F86B02D9}" type="presParOf" srcId="{E5397A8D-21FB-496B-B93F-EC79A3E05EB7}" destId="{0A843406-6C5F-4346-B166-8D4351A0286F}" srcOrd="3" destOrd="0" presId="urn:microsoft.com/office/officeart/2005/8/layout/gear1"/>
    <dgm:cxn modelId="{E5F14B6E-F0D0-46C1-8BD1-39563E03F151}" type="presParOf" srcId="{E5397A8D-21FB-496B-B93F-EC79A3E05EB7}" destId="{6AE94EB0-31D4-4014-8B62-9635192A99E1}" srcOrd="4" destOrd="0" presId="urn:microsoft.com/office/officeart/2005/8/layout/gear1"/>
    <dgm:cxn modelId="{9D940922-FD2B-4CDE-BEA1-1BE987C9F61C}" type="presParOf" srcId="{E5397A8D-21FB-496B-B93F-EC79A3E05EB7}" destId="{55B953F6-3520-4969-924E-C1AD2F04D685}" srcOrd="5" destOrd="0" presId="urn:microsoft.com/office/officeart/2005/8/layout/gear1"/>
    <dgm:cxn modelId="{9630B5EC-8F35-4CA5-97BF-A19EA85FDEBC}" type="presParOf" srcId="{E5397A8D-21FB-496B-B93F-EC79A3E05EB7}" destId="{BC5EC383-1FBA-476E-A825-75EA62AE61D9}" srcOrd="6" destOrd="0" presId="urn:microsoft.com/office/officeart/2005/8/layout/gear1"/>
    <dgm:cxn modelId="{B2C5F9CE-FD33-426C-9C90-446A91C59CBE}" type="presParOf" srcId="{E5397A8D-21FB-496B-B93F-EC79A3E05EB7}" destId="{911008DE-AE22-4D24-B57F-BDD487A918F7}" srcOrd="7" destOrd="0" presId="urn:microsoft.com/office/officeart/2005/8/layout/gear1"/>
    <dgm:cxn modelId="{2B68DDCE-DFCF-43F9-BD4E-904B97F42B01}" type="presParOf" srcId="{E5397A8D-21FB-496B-B93F-EC79A3E05EB7}" destId="{44DCD480-52DA-4DCE-82B3-363777713894}" srcOrd="8" destOrd="0" presId="urn:microsoft.com/office/officeart/2005/8/layout/gear1"/>
    <dgm:cxn modelId="{6F65079E-59BD-4480-BD02-5086644BF7B7}" type="presParOf" srcId="{E5397A8D-21FB-496B-B93F-EC79A3E05EB7}" destId="{78589569-82BC-4C86-90C9-F72B7D080E81}" srcOrd="9" destOrd="0" presId="urn:microsoft.com/office/officeart/2005/8/layout/gear1"/>
    <dgm:cxn modelId="{87289AFD-F3E2-4AA6-8F68-9DD598CCDB15}" type="presParOf" srcId="{E5397A8D-21FB-496B-B93F-EC79A3E05EB7}" destId="{BF0BE7FC-6833-4BC8-82BE-14022763BE5C}" srcOrd="10" destOrd="0" presId="urn:microsoft.com/office/officeart/2005/8/layout/gear1"/>
    <dgm:cxn modelId="{E3A4E615-61E5-4F6D-BCE1-0D3A9E7A0EED}" type="presParOf" srcId="{E5397A8D-21FB-496B-B93F-EC79A3E05EB7}" destId="{F6980F8B-2447-4888-B7B8-08DDB3107403}" srcOrd="11" destOrd="0" presId="urn:microsoft.com/office/officeart/2005/8/layout/gear1"/>
    <dgm:cxn modelId="{B1BD96DE-722A-4B35-9CBA-3727C7978F29}" type="presParOf" srcId="{E5397A8D-21FB-496B-B93F-EC79A3E05EB7}" destId="{9F83F4FD-575E-441F-901A-A284FEFE10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E2462-CCD8-4A5C-AECD-818A722073D8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9F6AC6-AE5C-45D7-9D53-F05628F74C78}">
      <dgm:prSet phldrT="[Texto]" custT="1"/>
      <dgm:spPr/>
      <dgm:t>
        <a:bodyPr/>
        <a:lstStyle/>
        <a:p>
          <a:r>
            <a:rPr lang="en-US" sz="1800" dirty="0" err="1" smtClean="0">
              <a:latin typeface="Berlin Sans FB Demi" panose="020E0802020502020306" pitchFamily="34" charset="0"/>
            </a:rPr>
            <a:t>Buen</a:t>
          </a:r>
          <a:r>
            <a:rPr lang="en-US" sz="1800" dirty="0" smtClean="0">
              <a:latin typeface="Berlin Sans FB Demi" panose="020E0802020502020306" pitchFamily="34" charset="0"/>
            </a:rPr>
            <a:t> </a:t>
          </a:r>
          <a:r>
            <a:rPr lang="en-US" sz="1800" dirty="0" err="1" smtClean="0">
              <a:latin typeface="Berlin Sans FB Demi" panose="020E0802020502020306" pitchFamily="34" charset="0"/>
            </a:rPr>
            <a:t>autoestima</a:t>
          </a:r>
          <a:endParaRPr lang="en-US" sz="1800" dirty="0">
            <a:latin typeface="Berlin Sans FB Demi" panose="020E0802020502020306" pitchFamily="34" charset="0"/>
          </a:endParaRPr>
        </a:p>
      </dgm:t>
    </dgm:pt>
    <dgm:pt modelId="{62C37F43-7890-4EE2-8AC7-C34D3372EF16}" type="parTrans" cxnId="{CAF0A9BF-3A1B-42CD-AE94-64D46957E743}">
      <dgm:prSet/>
      <dgm:spPr/>
      <dgm:t>
        <a:bodyPr/>
        <a:lstStyle/>
        <a:p>
          <a:endParaRPr lang="en-US"/>
        </a:p>
      </dgm:t>
    </dgm:pt>
    <dgm:pt modelId="{81C2E13B-2B44-423D-9F2C-55EEF5367A11}" type="sibTrans" cxnId="{CAF0A9BF-3A1B-42CD-AE94-64D46957E743}">
      <dgm:prSet/>
      <dgm:spPr/>
      <dgm:t>
        <a:bodyPr/>
        <a:lstStyle/>
        <a:p>
          <a:endParaRPr lang="en-US"/>
        </a:p>
      </dgm:t>
    </dgm:pt>
    <dgm:pt modelId="{D8C85349-4B18-46BB-BD63-8D9EEF4EB31D}">
      <dgm:prSet phldrT="[Texto]" custT="1"/>
      <dgm:spPr/>
      <dgm:t>
        <a:bodyPr/>
        <a:lstStyle/>
        <a:p>
          <a:r>
            <a:rPr lang="en-US" sz="2000" b="1" dirty="0" err="1" smtClean="0">
              <a:latin typeface="Berlin Sans FB Demi" panose="020E0802020502020306" pitchFamily="34" charset="0"/>
            </a:rPr>
            <a:t>Empatía</a:t>
          </a:r>
          <a:endParaRPr lang="en-US" sz="2000" b="1" dirty="0">
            <a:latin typeface="Berlin Sans FB Demi" panose="020E0802020502020306" pitchFamily="34" charset="0"/>
          </a:endParaRPr>
        </a:p>
      </dgm:t>
    </dgm:pt>
    <dgm:pt modelId="{F5A441E2-9AB7-4FE7-99B5-21F5C405F55C}" type="parTrans" cxnId="{833AFBF7-57A3-4AD4-9842-B69895672440}">
      <dgm:prSet/>
      <dgm:spPr/>
      <dgm:t>
        <a:bodyPr/>
        <a:lstStyle/>
        <a:p>
          <a:endParaRPr lang="en-US"/>
        </a:p>
      </dgm:t>
    </dgm:pt>
    <dgm:pt modelId="{535BC908-F4AF-4F0F-B4BC-D172D63C7260}" type="sibTrans" cxnId="{833AFBF7-57A3-4AD4-9842-B69895672440}">
      <dgm:prSet/>
      <dgm:spPr/>
      <dgm:t>
        <a:bodyPr/>
        <a:lstStyle/>
        <a:p>
          <a:endParaRPr lang="en-US"/>
        </a:p>
      </dgm:t>
    </dgm:pt>
    <dgm:pt modelId="{CB20FDC4-65DC-4D47-BAA8-97F9FE98ADF0}">
      <dgm:prSet phldrT="[Texto]" custT="1"/>
      <dgm:spPr/>
      <dgm:t>
        <a:bodyPr/>
        <a:lstStyle/>
        <a:p>
          <a:r>
            <a:rPr lang="en-US" sz="1600" dirty="0" err="1" smtClean="0">
              <a:latin typeface="Berlin Sans FB Demi" panose="020E0802020502020306" pitchFamily="34" charset="0"/>
            </a:rPr>
            <a:t>Reconocimiento</a:t>
          </a:r>
          <a:r>
            <a:rPr lang="en-US" sz="1600" dirty="0" smtClean="0">
              <a:latin typeface="Berlin Sans FB Demi" panose="020E0802020502020306" pitchFamily="34" charset="0"/>
            </a:rPr>
            <a:t> de </a:t>
          </a:r>
          <a:r>
            <a:rPr lang="en-US" sz="1600" dirty="0" err="1" smtClean="0">
              <a:latin typeface="Berlin Sans FB Demi" panose="020E0802020502020306" pitchFamily="34" charset="0"/>
            </a:rPr>
            <a:t>los</a:t>
          </a:r>
          <a:r>
            <a:rPr lang="en-US" sz="1600" dirty="0" smtClean="0">
              <a:latin typeface="Berlin Sans FB Demi" panose="020E0802020502020306" pitchFamily="34" charset="0"/>
            </a:rPr>
            <a:t> </a:t>
          </a:r>
          <a:r>
            <a:rPr lang="en-US" sz="1600" dirty="0" err="1" smtClean="0">
              <a:latin typeface="Berlin Sans FB Demi" panose="020E0802020502020306" pitchFamily="34" charset="0"/>
            </a:rPr>
            <a:t>propios</a:t>
          </a:r>
          <a:r>
            <a:rPr lang="en-US" sz="1600" dirty="0" smtClean="0">
              <a:latin typeface="Berlin Sans FB Demi" panose="020E0802020502020306" pitchFamily="34" charset="0"/>
            </a:rPr>
            <a:t> </a:t>
          </a:r>
          <a:r>
            <a:rPr lang="en-US" sz="1600" dirty="0" err="1" smtClean="0">
              <a:latin typeface="Berlin Sans FB Demi" panose="020E0802020502020306" pitchFamily="34" charset="0"/>
            </a:rPr>
            <a:t>sentimientos</a:t>
          </a:r>
          <a:r>
            <a:rPr lang="en-US" sz="1600" dirty="0" smtClean="0">
              <a:latin typeface="Berlin Sans FB Demi" panose="020E0802020502020306" pitchFamily="34" charset="0"/>
            </a:rPr>
            <a:t> y </a:t>
          </a:r>
          <a:r>
            <a:rPr lang="en-US" sz="1600" dirty="0" err="1" smtClean="0">
              <a:latin typeface="Berlin Sans FB Demi" panose="020E0802020502020306" pitchFamily="34" charset="0"/>
            </a:rPr>
            <a:t>emociones</a:t>
          </a:r>
          <a:endParaRPr lang="en-US" sz="1600" dirty="0">
            <a:latin typeface="Berlin Sans FB Demi" panose="020E0802020502020306" pitchFamily="34" charset="0"/>
          </a:endParaRPr>
        </a:p>
      </dgm:t>
    </dgm:pt>
    <dgm:pt modelId="{5093618D-0DCA-43F8-9EC2-1C0E756665ED}" type="parTrans" cxnId="{8FC71CCC-2CC3-46F0-828E-F3E431D80774}">
      <dgm:prSet/>
      <dgm:spPr/>
      <dgm:t>
        <a:bodyPr/>
        <a:lstStyle/>
        <a:p>
          <a:endParaRPr lang="en-US"/>
        </a:p>
      </dgm:t>
    </dgm:pt>
    <dgm:pt modelId="{348B50F3-8906-4E79-93D2-36D5728C028B}" type="sibTrans" cxnId="{8FC71CCC-2CC3-46F0-828E-F3E431D80774}">
      <dgm:prSet/>
      <dgm:spPr/>
      <dgm:t>
        <a:bodyPr/>
        <a:lstStyle/>
        <a:p>
          <a:endParaRPr lang="en-US"/>
        </a:p>
      </dgm:t>
    </dgm:pt>
    <dgm:pt modelId="{FAE74273-251F-4B77-B896-97EB865A012D}">
      <dgm:prSet phldrT="[Texto]" custT="1"/>
      <dgm:spPr/>
      <dgm:t>
        <a:bodyPr/>
        <a:lstStyle/>
        <a:p>
          <a:r>
            <a:rPr lang="en-US" sz="1800" dirty="0" err="1" smtClean="0">
              <a:latin typeface="Berlin Sans FB Demi" panose="020E0802020502020306" pitchFamily="34" charset="0"/>
            </a:rPr>
            <a:t>Motivación</a:t>
          </a:r>
          <a:endParaRPr lang="en-US" sz="1800" dirty="0">
            <a:latin typeface="Berlin Sans FB Demi" panose="020E0802020502020306" pitchFamily="34" charset="0"/>
          </a:endParaRPr>
        </a:p>
      </dgm:t>
    </dgm:pt>
    <dgm:pt modelId="{07A5DA31-E75F-4E6B-8411-6175C4991B32}" type="parTrans" cxnId="{05E990F6-D76C-4C3C-9483-5DC4B91F8BCF}">
      <dgm:prSet/>
      <dgm:spPr/>
      <dgm:t>
        <a:bodyPr/>
        <a:lstStyle/>
        <a:p>
          <a:endParaRPr lang="en-US"/>
        </a:p>
      </dgm:t>
    </dgm:pt>
    <dgm:pt modelId="{16DF4BC3-4D8A-405D-877C-18AF7356D6A7}" type="sibTrans" cxnId="{05E990F6-D76C-4C3C-9483-5DC4B91F8BCF}">
      <dgm:prSet/>
      <dgm:spPr/>
      <dgm:t>
        <a:bodyPr/>
        <a:lstStyle/>
        <a:p>
          <a:endParaRPr lang="en-US"/>
        </a:p>
      </dgm:t>
    </dgm:pt>
    <dgm:pt modelId="{A8A8DF4B-D7B0-4C73-942C-7BAE9A5B564D}">
      <dgm:prSet phldrT="[Texto]" custT="1"/>
      <dgm:spPr/>
      <dgm:t>
        <a:bodyPr/>
        <a:lstStyle/>
        <a:p>
          <a:r>
            <a:rPr lang="en-US" sz="1600" dirty="0" err="1" smtClean="0">
              <a:latin typeface="Berlin Sans FB Demi" panose="020E0802020502020306" pitchFamily="34" charset="0"/>
            </a:rPr>
            <a:t>Resiliencia</a:t>
          </a:r>
          <a:endParaRPr lang="en-US" sz="1600" dirty="0">
            <a:latin typeface="Berlin Sans FB Demi" panose="020E0802020502020306" pitchFamily="34" charset="0"/>
          </a:endParaRPr>
        </a:p>
      </dgm:t>
    </dgm:pt>
    <dgm:pt modelId="{D0508445-95CF-4D35-8346-A15E9EF5B8F5}" type="parTrans" cxnId="{A6EF8A72-A5B0-4AA1-8893-1FA5F027FE24}">
      <dgm:prSet/>
      <dgm:spPr/>
      <dgm:t>
        <a:bodyPr/>
        <a:lstStyle/>
        <a:p>
          <a:endParaRPr lang="en-US"/>
        </a:p>
      </dgm:t>
    </dgm:pt>
    <dgm:pt modelId="{275517E1-FF51-47F8-89FF-4D52ACB5E765}" type="sibTrans" cxnId="{A6EF8A72-A5B0-4AA1-8893-1FA5F027FE24}">
      <dgm:prSet/>
      <dgm:spPr/>
      <dgm:t>
        <a:bodyPr/>
        <a:lstStyle/>
        <a:p>
          <a:endParaRPr lang="en-US"/>
        </a:p>
      </dgm:t>
    </dgm:pt>
    <dgm:pt modelId="{3F7D2760-6B33-4FCA-A8E8-CB9747D38AE8}" type="pres">
      <dgm:prSet presAssocID="{326E2462-CCD8-4A5C-AECD-818A722073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E13514-9103-4D97-8E63-2B7BF2F909EE}" type="pres">
      <dgm:prSet presAssocID="{429F6AC6-AE5C-45D7-9D53-F05628F74C78}" presName="node" presStyleLbl="node1" presStyleIdx="0" presStyleCnt="5" custRadScaleRad="102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1D7A-5842-492B-8740-0753235D4D9E}" type="pres">
      <dgm:prSet presAssocID="{429F6AC6-AE5C-45D7-9D53-F05628F74C78}" presName="spNode" presStyleCnt="0"/>
      <dgm:spPr/>
      <dgm:t>
        <a:bodyPr/>
        <a:lstStyle/>
        <a:p>
          <a:endParaRPr lang="en-US"/>
        </a:p>
      </dgm:t>
    </dgm:pt>
    <dgm:pt modelId="{FDFA309D-6053-4166-B1B3-85FAADC64C38}" type="pres">
      <dgm:prSet presAssocID="{81C2E13B-2B44-423D-9F2C-55EEF5367A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8DB7621-88E4-42A2-879D-9249EA534813}" type="pres">
      <dgm:prSet presAssocID="{D8C85349-4B18-46BB-BD63-8D9EEF4EB3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494DC-7E8B-4359-B790-7A6204BB769B}" type="pres">
      <dgm:prSet presAssocID="{D8C85349-4B18-46BB-BD63-8D9EEF4EB31D}" presName="spNode" presStyleCnt="0"/>
      <dgm:spPr/>
      <dgm:t>
        <a:bodyPr/>
        <a:lstStyle/>
        <a:p>
          <a:endParaRPr lang="en-US"/>
        </a:p>
      </dgm:t>
    </dgm:pt>
    <dgm:pt modelId="{60535A31-426E-4049-9727-EF1F73B3B6D4}" type="pres">
      <dgm:prSet presAssocID="{535BC908-F4AF-4F0F-B4BC-D172D63C726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E4C50E3-551B-4425-B82B-C8905B6499E7}" type="pres">
      <dgm:prSet presAssocID="{CB20FDC4-65DC-4D47-BAA8-97F9FE98ADF0}" presName="node" presStyleLbl="node1" presStyleIdx="2" presStyleCnt="5" custScaleX="120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9FEF1-93E1-47E9-933E-2B53E71A0751}" type="pres">
      <dgm:prSet presAssocID="{CB20FDC4-65DC-4D47-BAA8-97F9FE98ADF0}" presName="spNode" presStyleCnt="0"/>
      <dgm:spPr/>
      <dgm:t>
        <a:bodyPr/>
        <a:lstStyle/>
        <a:p>
          <a:endParaRPr lang="en-US"/>
        </a:p>
      </dgm:t>
    </dgm:pt>
    <dgm:pt modelId="{BAF939CF-AED1-4152-A4A0-E473138334DA}" type="pres">
      <dgm:prSet presAssocID="{348B50F3-8906-4E79-93D2-36D5728C028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83DA4DA-D3DA-440E-BA6C-9B0DBB035A9F}" type="pres">
      <dgm:prSet presAssocID="{FAE74273-251F-4B77-B896-97EB865A01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89598-38D8-47FC-8A3C-71BB1A5596F2}" type="pres">
      <dgm:prSet presAssocID="{FAE74273-251F-4B77-B896-97EB865A012D}" presName="spNode" presStyleCnt="0"/>
      <dgm:spPr/>
      <dgm:t>
        <a:bodyPr/>
        <a:lstStyle/>
        <a:p>
          <a:endParaRPr lang="en-US"/>
        </a:p>
      </dgm:t>
    </dgm:pt>
    <dgm:pt modelId="{3C60C50E-4493-4DE2-AD26-6EEE605CD30C}" type="pres">
      <dgm:prSet presAssocID="{16DF4BC3-4D8A-405D-877C-18AF7356D6A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86B7293-44E8-4A85-99F6-591269AF76D9}" type="pres">
      <dgm:prSet presAssocID="{A8A8DF4B-D7B0-4C73-942C-7BAE9A5B564D}" presName="node" presStyleLbl="node1" presStyleIdx="4" presStyleCnt="5" custRadScaleRad="102677" custRadScaleInc="3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43B5B-8E20-4D41-B93C-6BBF2763A070}" type="pres">
      <dgm:prSet presAssocID="{A8A8DF4B-D7B0-4C73-942C-7BAE9A5B564D}" presName="spNode" presStyleCnt="0"/>
      <dgm:spPr/>
      <dgm:t>
        <a:bodyPr/>
        <a:lstStyle/>
        <a:p>
          <a:endParaRPr lang="en-US"/>
        </a:p>
      </dgm:t>
    </dgm:pt>
    <dgm:pt modelId="{3FC7B4CD-46EB-4AD7-A159-4CEE7DE5A18B}" type="pres">
      <dgm:prSet presAssocID="{275517E1-FF51-47F8-89FF-4D52ACB5E76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8DABBBA-C7A5-40F7-A1F3-1B854D1B7ADC}" type="presOf" srcId="{A8A8DF4B-D7B0-4C73-942C-7BAE9A5B564D}" destId="{786B7293-44E8-4A85-99F6-591269AF76D9}" srcOrd="0" destOrd="0" presId="urn:microsoft.com/office/officeart/2005/8/layout/cycle5"/>
    <dgm:cxn modelId="{950C87DB-53F6-48EA-A775-58E654F8BDD1}" type="presOf" srcId="{348B50F3-8906-4E79-93D2-36D5728C028B}" destId="{BAF939CF-AED1-4152-A4A0-E473138334DA}" srcOrd="0" destOrd="0" presId="urn:microsoft.com/office/officeart/2005/8/layout/cycle5"/>
    <dgm:cxn modelId="{24549E28-43D5-4FEF-9635-E5C5AA9EAF12}" type="presOf" srcId="{535BC908-F4AF-4F0F-B4BC-D172D63C7260}" destId="{60535A31-426E-4049-9727-EF1F73B3B6D4}" srcOrd="0" destOrd="0" presId="urn:microsoft.com/office/officeart/2005/8/layout/cycle5"/>
    <dgm:cxn modelId="{702E64B3-EA4F-4DD0-818B-E09004E773D5}" type="presOf" srcId="{429F6AC6-AE5C-45D7-9D53-F05628F74C78}" destId="{25E13514-9103-4D97-8E63-2B7BF2F909EE}" srcOrd="0" destOrd="0" presId="urn:microsoft.com/office/officeart/2005/8/layout/cycle5"/>
    <dgm:cxn modelId="{B0D788F3-BD73-4B10-AC53-A3C491FC6153}" type="presOf" srcId="{CB20FDC4-65DC-4D47-BAA8-97F9FE98ADF0}" destId="{AE4C50E3-551B-4425-B82B-C8905B6499E7}" srcOrd="0" destOrd="0" presId="urn:microsoft.com/office/officeart/2005/8/layout/cycle5"/>
    <dgm:cxn modelId="{CAF0A9BF-3A1B-42CD-AE94-64D46957E743}" srcId="{326E2462-CCD8-4A5C-AECD-818A722073D8}" destId="{429F6AC6-AE5C-45D7-9D53-F05628F74C78}" srcOrd="0" destOrd="0" parTransId="{62C37F43-7890-4EE2-8AC7-C34D3372EF16}" sibTransId="{81C2E13B-2B44-423D-9F2C-55EEF5367A11}"/>
    <dgm:cxn modelId="{8FC71CCC-2CC3-46F0-828E-F3E431D80774}" srcId="{326E2462-CCD8-4A5C-AECD-818A722073D8}" destId="{CB20FDC4-65DC-4D47-BAA8-97F9FE98ADF0}" srcOrd="2" destOrd="0" parTransId="{5093618D-0DCA-43F8-9EC2-1C0E756665ED}" sibTransId="{348B50F3-8906-4E79-93D2-36D5728C028B}"/>
    <dgm:cxn modelId="{57B735B5-6C8D-4DB2-9C5B-1802870B3889}" type="presOf" srcId="{FAE74273-251F-4B77-B896-97EB865A012D}" destId="{983DA4DA-D3DA-440E-BA6C-9B0DBB035A9F}" srcOrd="0" destOrd="0" presId="urn:microsoft.com/office/officeart/2005/8/layout/cycle5"/>
    <dgm:cxn modelId="{9D85A705-8773-415F-B795-21C44BB59BB7}" type="presOf" srcId="{16DF4BC3-4D8A-405D-877C-18AF7356D6A7}" destId="{3C60C50E-4493-4DE2-AD26-6EEE605CD30C}" srcOrd="0" destOrd="0" presId="urn:microsoft.com/office/officeart/2005/8/layout/cycle5"/>
    <dgm:cxn modelId="{05E990F6-D76C-4C3C-9483-5DC4B91F8BCF}" srcId="{326E2462-CCD8-4A5C-AECD-818A722073D8}" destId="{FAE74273-251F-4B77-B896-97EB865A012D}" srcOrd="3" destOrd="0" parTransId="{07A5DA31-E75F-4E6B-8411-6175C4991B32}" sibTransId="{16DF4BC3-4D8A-405D-877C-18AF7356D6A7}"/>
    <dgm:cxn modelId="{B0683F3F-9B55-4543-81D7-534EE7369BC9}" type="presOf" srcId="{326E2462-CCD8-4A5C-AECD-818A722073D8}" destId="{3F7D2760-6B33-4FCA-A8E8-CB9747D38AE8}" srcOrd="0" destOrd="0" presId="urn:microsoft.com/office/officeart/2005/8/layout/cycle5"/>
    <dgm:cxn modelId="{A6EF8A72-A5B0-4AA1-8893-1FA5F027FE24}" srcId="{326E2462-CCD8-4A5C-AECD-818A722073D8}" destId="{A8A8DF4B-D7B0-4C73-942C-7BAE9A5B564D}" srcOrd="4" destOrd="0" parTransId="{D0508445-95CF-4D35-8346-A15E9EF5B8F5}" sibTransId="{275517E1-FF51-47F8-89FF-4D52ACB5E765}"/>
    <dgm:cxn modelId="{833AFBF7-57A3-4AD4-9842-B69895672440}" srcId="{326E2462-CCD8-4A5C-AECD-818A722073D8}" destId="{D8C85349-4B18-46BB-BD63-8D9EEF4EB31D}" srcOrd="1" destOrd="0" parTransId="{F5A441E2-9AB7-4FE7-99B5-21F5C405F55C}" sibTransId="{535BC908-F4AF-4F0F-B4BC-D172D63C7260}"/>
    <dgm:cxn modelId="{F22BD428-9A91-40C9-B59D-E82EDA4E8CC1}" type="presOf" srcId="{81C2E13B-2B44-423D-9F2C-55EEF5367A11}" destId="{FDFA309D-6053-4166-B1B3-85FAADC64C38}" srcOrd="0" destOrd="0" presId="urn:microsoft.com/office/officeart/2005/8/layout/cycle5"/>
    <dgm:cxn modelId="{27D749DF-6D8C-45AE-9083-15380FA25183}" type="presOf" srcId="{275517E1-FF51-47F8-89FF-4D52ACB5E765}" destId="{3FC7B4CD-46EB-4AD7-A159-4CEE7DE5A18B}" srcOrd="0" destOrd="0" presId="urn:microsoft.com/office/officeart/2005/8/layout/cycle5"/>
    <dgm:cxn modelId="{1A4E0B78-33BC-4C43-82A9-351EA14F9B43}" type="presOf" srcId="{D8C85349-4B18-46BB-BD63-8D9EEF4EB31D}" destId="{68DB7621-88E4-42A2-879D-9249EA534813}" srcOrd="0" destOrd="0" presId="urn:microsoft.com/office/officeart/2005/8/layout/cycle5"/>
    <dgm:cxn modelId="{EB8D9D86-A529-49F8-897B-D28E10F841B4}" type="presParOf" srcId="{3F7D2760-6B33-4FCA-A8E8-CB9747D38AE8}" destId="{25E13514-9103-4D97-8E63-2B7BF2F909EE}" srcOrd="0" destOrd="0" presId="urn:microsoft.com/office/officeart/2005/8/layout/cycle5"/>
    <dgm:cxn modelId="{41A504A1-9E82-4712-A668-0245EED373BF}" type="presParOf" srcId="{3F7D2760-6B33-4FCA-A8E8-CB9747D38AE8}" destId="{18AF1D7A-5842-492B-8740-0753235D4D9E}" srcOrd="1" destOrd="0" presId="urn:microsoft.com/office/officeart/2005/8/layout/cycle5"/>
    <dgm:cxn modelId="{0AA638A1-E8BD-44C2-A7D3-05385F741446}" type="presParOf" srcId="{3F7D2760-6B33-4FCA-A8E8-CB9747D38AE8}" destId="{FDFA309D-6053-4166-B1B3-85FAADC64C38}" srcOrd="2" destOrd="0" presId="urn:microsoft.com/office/officeart/2005/8/layout/cycle5"/>
    <dgm:cxn modelId="{270306E0-77E6-416C-82D0-B272D24277BF}" type="presParOf" srcId="{3F7D2760-6B33-4FCA-A8E8-CB9747D38AE8}" destId="{68DB7621-88E4-42A2-879D-9249EA534813}" srcOrd="3" destOrd="0" presId="urn:microsoft.com/office/officeart/2005/8/layout/cycle5"/>
    <dgm:cxn modelId="{827D5654-80DC-4D96-9F5F-0631A7AF0FF3}" type="presParOf" srcId="{3F7D2760-6B33-4FCA-A8E8-CB9747D38AE8}" destId="{DBB494DC-7E8B-4359-B790-7A6204BB769B}" srcOrd="4" destOrd="0" presId="urn:microsoft.com/office/officeart/2005/8/layout/cycle5"/>
    <dgm:cxn modelId="{4D338F2D-29DC-42BA-B6E4-2B3926895B78}" type="presParOf" srcId="{3F7D2760-6B33-4FCA-A8E8-CB9747D38AE8}" destId="{60535A31-426E-4049-9727-EF1F73B3B6D4}" srcOrd="5" destOrd="0" presId="urn:microsoft.com/office/officeart/2005/8/layout/cycle5"/>
    <dgm:cxn modelId="{59C94C95-BF43-4268-9162-1A35ED464C45}" type="presParOf" srcId="{3F7D2760-6B33-4FCA-A8E8-CB9747D38AE8}" destId="{AE4C50E3-551B-4425-B82B-C8905B6499E7}" srcOrd="6" destOrd="0" presId="urn:microsoft.com/office/officeart/2005/8/layout/cycle5"/>
    <dgm:cxn modelId="{6A904433-120B-4DDE-BCA9-3313CA3349D8}" type="presParOf" srcId="{3F7D2760-6B33-4FCA-A8E8-CB9747D38AE8}" destId="{9129FEF1-93E1-47E9-933E-2B53E71A0751}" srcOrd="7" destOrd="0" presId="urn:microsoft.com/office/officeart/2005/8/layout/cycle5"/>
    <dgm:cxn modelId="{B8C194D1-F58A-44A9-B883-A3C50C2B050A}" type="presParOf" srcId="{3F7D2760-6B33-4FCA-A8E8-CB9747D38AE8}" destId="{BAF939CF-AED1-4152-A4A0-E473138334DA}" srcOrd="8" destOrd="0" presId="urn:microsoft.com/office/officeart/2005/8/layout/cycle5"/>
    <dgm:cxn modelId="{82E46589-275E-4057-B407-2892D34EF02E}" type="presParOf" srcId="{3F7D2760-6B33-4FCA-A8E8-CB9747D38AE8}" destId="{983DA4DA-D3DA-440E-BA6C-9B0DBB035A9F}" srcOrd="9" destOrd="0" presId="urn:microsoft.com/office/officeart/2005/8/layout/cycle5"/>
    <dgm:cxn modelId="{CE2947F2-EED8-406F-BAFD-8E53266914A7}" type="presParOf" srcId="{3F7D2760-6B33-4FCA-A8E8-CB9747D38AE8}" destId="{32489598-38D8-47FC-8A3C-71BB1A5596F2}" srcOrd="10" destOrd="0" presId="urn:microsoft.com/office/officeart/2005/8/layout/cycle5"/>
    <dgm:cxn modelId="{F3B35422-348A-44BF-91B8-C99B55727470}" type="presParOf" srcId="{3F7D2760-6B33-4FCA-A8E8-CB9747D38AE8}" destId="{3C60C50E-4493-4DE2-AD26-6EEE605CD30C}" srcOrd="11" destOrd="0" presId="urn:microsoft.com/office/officeart/2005/8/layout/cycle5"/>
    <dgm:cxn modelId="{A445A4E5-96BB-4655-BA16-BAF8F471DB76}" type="presParOf" srcId="{3F7D2760-6B33-4FCA-A8E8-CB9747D38AE8}" destId="{786B7293-44E8-4A85-99F6-591269AF76D9}" srcOrd="12" destOrd="0" presId="urn:microsoft.com/office/officeart/2005/8/layout/cycle5"/>
    <dgm:cxn modelId="{9FDAFB6A-93D6-4E40-9C3C-E5690E12B1FB}" type="presParOf" srcId="{3F7D2760-6B33-4FCA-A8E8-CB9747D38AE8}" destId="{0D343B5B-8E20-4D41-B93C-6BBF2763A070}" srcOrd="13" destOrd="0" presId="urn:microsoft.com/office/officeart/2005/8/layout/cycle5"/>
    <dgm:cxn modelId="{78BE06C1-9AB0-4BD3-B416-8F599958264E}" type="presParOf" srcId="{3F7D2760-6B33-4FCA-A8E8-CB9747D38AE8}" destId="{3FC7B4CD-46EB-4AD7-A159-4CEE7DE5A18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4D394-42F0-4F7C-B22B-5B16F0A13B74}">
      <dsp:nvSpPr>
        <dsp:cNvPr id="0" name=""/>
        <dsp:cNvSpPr/>
      </dsp:nvSpPr>
      <dsp:spPr>
        <a:xfrm>
          <a:off x="3022671" y="2179105"/>
          <a:ext cx="2663350" cy="266335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erlin Sans FB Demi" panose="020E0802020502020306" pitchFamily="34" charset="0"/>
            </a:rPr>
            <a:t>La </a:t>
          </a:r>
          <a:r>
            <a:rPr lang="en-US" sz="2400" kern="1200" dirty="0" err="1" smtClean="0">
              <a:latin typeface="Berlin Sans FB Demi" panose="020E0802020502020306" pitchFamily="34" charset="0"/>
            </a:rPr>
            <a:t>situación</a:t>
          </a:r>
          <a:r>
            <a:rPr lang="en-US" sz="2400" kern="1200" dirty="0" smtClean="0">
              <a:latin typeface="Berlin Sans FB Demi" panose="020E0802020502020306" pitchFamily="34" charset="0"/>
            </a:rPr>
            <a:t> </a:t>
          </a:r>
          <a:r>
            <a:rPr lang="en-US" sz="2400" kern="1200" dirty="0" err="1" smtClean="0">
              <a:latin typeface="Berlin Sans FB Demi" panose="020E0802020502020306" pitchFamily="34" charset="0"/>
            </a:rPr>
            <a:t>concreta</a:t>
          </a:r>
          <a:endParaRPr lang="en-US" sz="2400" kern="1200" dirty="0">
            <a:latin typeface="Berlin Sans FB Demi" panose="020E0802020502020306" pitchFamily="34" charset="0"/>
          </a:endParaRPr>
        </a:p>
      </dsp:txBody>
      <dsp:txXfrm>
        <a:off x="3558123" y="2802982"/>
        <a:ext cx="1592446" cy="1369017"/>
      </dsp:txXfrm>
    </dsp:sp>
    <dsp:sp modelId="{0A843406-6C5F-4346-B166-8D4351A0286F}">
      <dsp:nvSpPr>
        <dsp:cNvPr id="0" name=""/>
        <dsp:cNvSpPr/>
      </dsp:nvSpPr>
      <dsp:spPr>
        <a:xfrm>
          <a:off x="1109126" y="1549585"/>
          <a:ext cx="2664900" cy="1936982"/>
        </a:xfrm>
        <a:prstGeom prst="gear6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erlin Sans FB Demi" panose="020E0802020502020306" pitchFamily="34" charset="0"/>
            </a:rPr>
            <a:t>Aprendizaje</a:t>
          </a:r>
          <a:endParaRPr lang="en-US" sz="1600" kern="1200" dirty="0">
            <a:latin typeface="Berlin Sans FB Demi" panose="020E0802020502020306" pitchFamily="34" charset="0"/>
          </a:endParaRPr>
        </a:p>
      </dsp:txBody>
      <dsp:txXfrm>
        <a:off x="1702578" y="2040173"/>
        <a:ext cx="1477996" cy="955806"/>
      </dsp:txXfrm>
    </dsp:sp>
    <dsp:sp modelId="{BC5EC383-1FBA-476E-A825-75EA62AE61D9}">
      <dsp:nvSpPr>
        <dsp:cNvPr id="0" name=""/>
        <dsp:cNvSpPr/>
      </dsp:nvSpPr>
      <dsp:spPr>
        <a:xfrm rot="20700000">
          <a:off x="2436415" y="376976"/>
          <a:ext cx="3119800" cy="1570426"/>
        </a:xfrm>
        <a:prstGeom prst="gear6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Berlin Sans FB Demi" panose="020E0802020502020306" pitchFamily="34" charset="0"/>
            </a:rPr>
            <a:t>Experiencias</a:t>
          </a:r>
          <a:r>
            <a:rPr lang="en-US" sz="1800" kern="1200" dirty="0" smtClean="0">
              <a:latin typeface="Berlin Sans FB Demi" panose="020E0802020502020306" pitchFamily="34" charset="0"/>
            </a:rPr>
            <a:t> </a:t>
          </a:r>
          <a:r>
            <a:rPr lang="en-US" sz="1800" kern="1200" dirty="0" err="1" smtClean="0">
              <a:latin typeface="Berlin Sans FB Demi" panose="020E0802020502020306" pitchFamily="34" charset="0"/>
            </a:rPr>
            <a:t>anteriores</a:t>
          </a:r>
          <a:endParaRPr lang="en-US" sz="1800" kern="1200" dirty="0">
            <a:latin typeface="Berlin Sans FB Demi" panose="020E0802020502020306" pitchFamily="34" charset="0"/>
          </a:endParaRPr>
        </a:p>
      </dsp:txBody>
      <dsp:txXfrm rot="-20700000">
        <a:off x="3212576" y="629519"/>
        <a:ext cx="1567477" cy="1065340"/>
      </dsp:txXfrm>
    </dsp:sp>
    <dsp:sp modelId="{BF0BE7FC-6833-4BC8-82BE-14022763BE5C}">
      <dsp:nvSpPr>
        <dsp:cNvPr id="0" name=""/>
        <dsp:cNvSpPr/>
      </dsp:nvSpPr>
      <dsp:spPr>
        <a:xfrm>
          <a:off x="2825056" y="1773115"/>
          <a:ext cx="3409089" cy="3409089"/>
        </a:xfrm>
        <a:prstGeom prst="circularArrow">
          <a:avLst>
            <a:gd name="adj1" fmla="val 4688"/>
            <a:gd name="adj2" fmla="val 299029"/>
            <a:gd name="adj3" fmla="val 2529735"/>
            <a:gd name="adj4" fmla="val 15832350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80F8B-2447-4888-B7B8-08DDB3107403}">
      <dsp:nvSpPr>
        <dsp:cNvPr id="0" name=""/>
        <dsp:cNvSpPr/>
      </dsp:nvSpPr>
      <dsp:spPr>
        <a:xfrm>
          <a:off x="1130049" y="1118223"/>
          <a:ext cx="2476916" cy="24769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3F4FD-575E-441F-901A-A284FEFE10DF}">
      <dsp:nvSpPr>
        <dsp:cNvPr id="0" name=""/>
        <dsp:cNvSpPr/>
      </dsp:nvSpPr>
      <dsp:spPr>
        <a:xfrm>
          <a:off x="2223556" y="-249387"/>
          <a:ext cx="2670614" cy="26706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3514-9103-4D97-8E63-2B7BF2F909EE}">
      <dsp:nvSpPr>
        <dsp:cNvPr id="0" name=""/>
        <dsp:cNvSpPr/>
      </dsp:nvSpPr>
      <dsp:spPr>
        <a:xfrm>
          <a:off x="4109737" y="0"/>
          <a:ext cx="1584534" cy="1029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Berlin Sans FB Demi" panose="020E0802020502020306" pitchFamily="34" charset="0"/>
            </a:rPr>
            <a:t>Buen</a:t>
          </a:r>
          <a:r>
            <a:rPr lang="en-US" sz="1800" kern="1200" dirty="0" smtClean="0">
              <a:latin typeface="Berlin Sans FB Demi" panose="020E0802020502020306" pitchFamily="34" charset="0"/>
            </a:rPr>
            <a:t> </a:t>
          </a:r>
          <a:r>
            <a:rPr lang="en-US" sz="1800" kern="1200" dirty="0" err="1" smtClean="0">
              <a:latin typeface="Berlin Sans FB Demi" panose="020E0802020502020306" pitchFamily="34" charset="0"/>
            </a:rPr>
            <a:t>autoestima</a:t>
          </a:r>
          <a:endParaRPr lang="en-US" sz="1800" kern="1200" dirty="0">
            <a:latin typeface="Berlin Sans FB Demi" panose="020E0802020502020306" pitchFamily="34" charset="0"/>
          </a:endParaRPr>
        </a:p>
      </dsp:txBody>
      <dsp:txXfrm>
        <a:off x="4160015" y="50278"/>
        <a:ext cx="1483978" cy="929391"/>
      </dsp:txXfrm>
    </dsp:sp>
    <dsp:sp modelId="{FDFA309D-6053-4166-B1B3-85FAADC64C38}">
      <dsp:nvSpPr>
        <dsp:cNvPr id="0" name=""/>
        <dsp:cNvSpPr/>
      </dsp:nvSpPr>
      <dsp:spPr>
        <a:xfrm>
          <a:off x="2844408" y="514243"/>
          <a:ext cx="4112270" cy="4112270"/>
        </a:xfrm>
        <a:custGeom>
          <a:avLst/>
          <a:gdLst/>
          <a:ahLst/>
          <a:cxnLst/>
          <a:rect l="0" t="0" r="0" b="0"/>
          <a:pathLst>
            <a:path>
              <a:moveTo>
                <a:pt x="3061841" y="262745"/>
              </a:moveTo>
              <a:arcTo wR="2056135" hR="2056135" stAng="17956983" swAng="121169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B7621-88E4-42A2-879D-9249EA534813}">
      <dsp:nvSpPr>
        <dsp:cNvPr id="0" name=""/>
        <dsp:cNvSpPr/>
      </dsp:nvSpPr>
      <dsp:spPr>
        <a:xfrm>
          <a:off x="6065238" y="1422190"/>
          <a:ext cx="1584534" cy="1029947"/>
        </a:xfrm>
        <a:prstGeom prst="roundRect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Berlin Sans FB Demi" panose="020E0802020502020306" pitchFamily="34" charset="0"/>
            </a:rPr>
            <a:t>Empatía</a:t>
          </a:r>
          <a:endParaRPr lang="en-US" sz="2000" b="1" kern="1200" dirty="0">
            <a:latin typeface="Berlin Sans FB Demi" panose="020E0802020502020306" pitchFamily="34" charset="0"/>
          </a:endParaRPr>
        </a:p>
      </dsp:txBody>
      <dsp:txXfrm>
        <a:off x="6115516" y="1472468"/>
        <a:ext cx="1483978" cy="929391"/>
      </dsp:txXfrm>
    </dsp:sp>
    <dsp:sp modelId="{60535A31-426E-4049-9727-EF1F73B3B6D4}">
      <dsp:nvSpPr>
        <dsp:cNvPr id="0" name=""/>
        <dsp:cNvSpPr/>
      </dsp:nvSpPr>
      <dsp:spPr>
        <a:xfrm>
          <a:off x="2845869" y="516409"/>
          <a:ext cx="4112270" cy="4112270"/>
        </a:xfrm>
        <a:custGeom>
          <a:avLst/>
          <a:gdLst/>
          <a:ahLst/>
          <a:cxnLst/>
          <a:rect l="0" t="0" r="0" b="0"/>
          <a:pathLst>
            <a:path>
              <a:moveTo>
                <a:pt x="4107326" y="2198645"/>
              </a:moveTo>
              <a:arcTo wR="2056135" hR="2056135" stAng="21838461" swAng="1359025"/>
            </a:path>
          </a:pathLst>
        </a:custGeom>
        <a:noFill/>
        <a:ln w="6350" cap="flat" cmpd="sng" algn="ctr">
          <a:solidFill>
            <a:schemeClr val="accent4">
              <a:hueOff val="1871245"/>
              <a:satOff val="-10347"/>
              <a:lumOff val="-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50E3-551B-4425-B82B-C8905B6499E7}">
      <dsp:nvSpPr>
        <dsp:cNvPr id="0" name=""/>
        <dsp:cNvSpPr/>
      </dsp:nvSpPr>
      <dsp:spPr>
        <a:xfrm>
          <a:off x="5156308" y="3721020"/>
          <a:ext cx="1908524" cy="1029947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erlin Sans FB Demi" panose="020E0802020502020306" pitchFamily="34" charset="0"/>
            </a:rPr>
            <a:t>Reconocimiento</a:t>
          </a:r>
          <a:r>
            <a:rPr lang="en-US" sz="1600" kern="1200" dirty="0" smtClean="0">
              <a:latin typeface="Berlin Sans FB Demi" panose="020E0802020502020306" pitchFamily="34" charset="0"/>
            </a:rPr>
            <a:t> de </a:t>
          </a:r>
          <a:r>
            <a:rPr lang="en-US" sz="1600" kern="1200" dirty="0" err="1" smtClean="0">
              <a:latin typeface="Berlin Sans FB Demi" panose="020E0802020502020306" pitchFamily="34" charset="0"/>
            </a:rPr>
            <a:t>los</a:t>
          </a:r>
          <a:r>
            <a:rPr lang="en-US" sz="1600" kern="1200" dirty="0" smtClean="0">
              <a:latin typeface="Berlin Sans FB Demi" panose="020E0802020502020306" pitchFamily="34" charset="0"/>
            </a:rPr>
            <a:t> </a:t>
          </a:r>
          <a:r>
            <a:rPr lang="en-US" sz="1600" kern="1200" dirty="0" err="1" smtClean="0">
              <a:latin typeface="Berlin Sans FB Demi" panose="020E0802020502020306" pitchFamily="34" charset="0"/>
            </a:rPr>
            <a:t>propios</a:t>
          </a:r>
          <a:r>
            <a:rPr lang="en-US" sz="1600" kern="1200" dirty="0" smtClean="0">
              <a:latin typeface="Berlin Sans FB Demi" panose="020E0802020502020306" pitchFamily="34" charset="0"/>
            </a:rPr>
            <a:t> </a:t>
          </a:r>
          <a:r>
            <a:rPr lang="en-US" sz="1600" kern="1200" dirty="0" err="1" smtClean="0">
              <a:latin typeface="Berlin Sans FB Demi" panose="020E0802020502020306" pitchFamily="34" charset="0"/>
            </a:rPr>
            <a:t>sentimientos</a:t>
          </a:r>
          <a:r>
            <a:rPr lang="en-US" sz="1600" kern="1200" dirty="0" smtClean="0">
              <a:latin typeface="Berlin Sans FB Demi" panose="020E0802020502020306" pitchFamily="34" charset="0"/>
            </a:rPr>
            <a:t> y </a:t>
          </a:r>
          <a:r>
            <a:rPr lang="en-US" sz="1600" kern="1200" dirty="0" err="1" smtClean="0">
              <a:latin typeface="Berlin Sans FB Demi" panose="020E0802020502020306" pitchFamily="34" charset="0"/>
            </a:rPr>
            <a:t>emociones</a:t>
          </a:r>
          <a:endParaRPr lang="en-US" sz="1600" kern="1200" dirty="0">
            <a:latin typeface="Berlin Sans FB Demi" panose="020E0802020502020306" pitchFamily="34" charset="0"/>
          </a:endParaRPr>
        </a:p>
      </dsp:txBody>
      <dsp:txXfrm>
        <a:off x="5206586" y="3771298"/>
        <a:ext cx="1807968" cy="929391"/>
      </dsp:txXfrm>
    </dsp:sp>
    <dsp:sp modelId="{BAF939CF-AED1-4152-A4A0-E473138334DA}">
      <dsp:nvSpPr>
        <dsp:cNvPr id="0" name=""/>
        <dsp:cNvSpPr/>
      </dsp:nvSpPr>
      <dsp:spPr>
        <a:xfrm>
          <a:off x="2845869" y="516409"/>
          <a:ext cx="4112270" cy="4112270"/>
        </a:xfrm>
        <a:custGeom>
          <a:avLst/>
          <a:gdLst/>
          <a:ahLst/>
          <a:cxnLst/>
          <a:rect l="0" t="0" r="0" b="0"/>
          <a:pathLst>
            <a:path>
              <a:moveTo>
                <a:pt x="2176795" y="4108727"/>
              </a:moveTo>
              <a:arcTo wR="2056135" hR="2056135" stAng="5198147" swAng="678306"/>
            </a:path>
          </a:pathLst>
        </a:custGeom>
        <a:noFill/>
        <a:ln w="6350" cap="flat" cmpd="sng" algn="ctr">
          <a:solidFill>
            <a:schemeClr val="accent4">
              <a:hueOff val="3742489"/>
              <a:satOff val="-20694"/>
              <a:lumOff val="-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DA4DA-D3DA-440E-BA6C-9B0DBB035A9F}">
      <dsp:nvSpPr>
        <dsp:cNvPr id="0" name=""/>
        <dsp:cNvSpPr/>
      </dsp:nvSpPr>
      <dsp:spPr>
        <a:xfrm>
          <a:off x="2901171" y="3721020"/>
          <a:ext cx="1584534" cy="1029947"/>
        </a:xfrm>
        <a:prstGeom prst="roundRect">
          <a:avLst/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Berlin Sans FB Demi" panose="020E0802020502020306" pitchFamily="34" charset="0"/>
            </a:rPr>
            <a:t>Motivación</a:t>
          </a:r>
          <a:endParaRPr lang="en-US" sz="1800" kern="1200" dirty="0">
            <a:latin typeface="Berlin Sans FB Demi" panose="020E0802020502020306" pitchFamily="34" charset="0"/>
          </a:endParaRPr>
        </a:p>
      </dsp:txBody>
      <dsp:txXfrm>
        <a:off x="2951449" y="3771298"/>
        <a:ext cx="1483978" cy="929391"/>
      </dsp:txXfrm>
    </dsp:sp>
    <dsp:sp modelId="{3C60C50E-4493-4DE2-AD26-6EEE605CD30C}">
      <dsp:nvSpPr>
        <dsp:cNvPr id="0" name=""/>
        <dsp:cNvSpPr/>
      </dsp:nvSpPr>
      <dsp:spPr>
        <a:xfrm>
          <a:off x="2795142" y="444455"/>
          <a:ext cx="4112270" cy="4112270"/>
        </a:xfrm>
        <a:custGeom>
          <a:avLst/>
          <a:gdLst/>
          <a:ahLst/>
          <a:cxnLst/>
          <a:rect l="0" t="0" r="0" b="0"/>
          <a:pathLst>
            <a:path>
              <a:moveTo>
                <a:pt x="253713" y="3045563"/>
              </a:moveTo>
              <a:arcTo wR="2056135" hR="2056135" stAng="9074141" swAng="1420989"/>
            </a:path>
          </a:pathLst>
        </a:custGeom>
        <a:noFill/>
        <a:ln w="6350" cap="flat" cmpd="sng" algn="ctr">
          <a:solidFill>
            <a:schemeClr val="accent4">
              <a:hueOff val="5613734"/>
              <a:satOff val="-31040"/>
              <a:lumOff val="-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7293-44E8-4A85-99F6-591269AF76D9}">
      <dsp:nvSpPr>
        <dsp:cNvPr id="0" name=""/>
        <dsp:cNvSpPr/>
      </dsp:nvSpPr>
      <dsp:spPr>
        <a:xfrm>
          <a:off x="2110701" y="1378654"/>
          <a:ext cx="1584534" cy="1029947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erlin Sans FB Demi" panose="020E0802020502020306" pitchFamily="34" charset="0"/>
            </a:rPr>
            <a:t>Resiliencia</a:t>
          </a:r>
          <a:endParaRPr lang="en-US" sz="1600" kern="1200" dirty="0">
            <a:latin typeface="Berlin Sans FB Demi" panose="020E0802020502020306" pitchFamily="34" charset="0"/>
          </a:endParaRPr>
        </a:p>
      </dsp:txBody>
      <dsp:txXfrm>
        <a:off x="2160979" y="1428932"/>
        <a:ext cx="1483978" cy="929391"/>
      </dsp:txXfrm>
    </dsp:sp>
    <dsp:sp modelId="{3FC7B4CD-46EB-4AD7-A159-4CEE7DE5A18B}">
      <dsp:nvSpPr>
        <dsp:cNvPr id="0" name=""/>
        <dsp:cNvSpPr/>
      </dsp:nvSpPr>
      <dsp:spPr>
        <a:xfrm>
          <a:off x="2753652" y="550778"/>
          <a:ext cx="4112270" cy="4112270"/>
        </a:xfrm>
        <a:custGeom>
          <a:avLst/>
          <a:gdLst/>
          <a:ahLst/>
          <a:cxnLst/>
          <a:rect l="0" t="0" r="0" b="0"/>
          <a:pathLst>
            <a:path>
              <a:moveTo>
                <a:pt x="558989" y="646792"/>
              </a:moveTo>
              <a:arcTo wR="2056135" hR="2056135" stAng="13396179" swAng="1214192"/>
            </a:path>
          </a:pathLst>
        </a:custGeom>
        <a:noFill/>
        <a:ln w="635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3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6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7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9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1901" y="2200635"/>
            <a:ext cx="6815669" cy="1515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Las </a:t>
            </a:r>
            <a:r>
              <a:rPr lang="en-US" dirty="0" err="1" smtClean="0">
                <a:latin typeface="Algerian" panose="04020705040A02060702" pitchFamily="82" charset="0"/>
              </a:rPr>
              <a:t>Emociones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1901" y="4712655"/>
            <a:ext cx="6642916" cy="106984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err="1" smtClean="0">
                <a:latin typeface="Berlin Sans FB Demi" panose="020E0802020502020306" pitchFamily="34" charset="0"/>
              </a:rPr>
              <a:t>Lic</a:t>
            </a:r>
            <a:r>
              <a:rPr lang="en-US" sz="1600" b="1" dirty="0" smtClean="0">
                <a:latin typeface="Berlin Sans FB Demi" panose="020E0802020502020306" pitchFamily="34" charset="0"/>
              </a:rPr>
              <a:t>. María José Castillo </a:t>
            </a:r>
            <a:r>
              <a:rPr lang="en-US" sz="1600" b="1" dirty="0" smtClean="0">
                <a:latin typeface="Berlin Sans FB Demi" panose="020E0802020502020306" pitchFamily="34" charset="0"/>
              </a:rPr>
              <a:t>Nin.</a:t>
            </a:r>
            <a:endParaRPr lang="en-US" sz="1600" b="1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Psicóloga</a:t>
            </a:r>
            <a:r>
              <a:rPr lang="en-US" sz="1600" dirty="0" smtClean="0">
                <a:latin typeface="Berlin Sans FB Demi" panose="020E0802020502020306" pitchFamily="34" charset="0"/>
              </a:rPr>
              <a:t>,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Máster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en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Terapia</a:t>
            </a:r>
            <a:r>
              <a:rPr lang="en-US" sz="1600" dirty="0" smtClean="0">
                <a:latin typeface="Berlin Sans FB Demi" panose="020E0802020502020306" pitchFamily="34" charset="0"/>
              </a:rPr>
              <a:t> Familiar y de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Parejas</a:t>
            </a:r>
            <a:r>
              <a:rPr lang="en-US" sz="1600" dirty="0" smtClean="0">
                <a:latin typeface="Berlin Sans FB Demi" panose="020E0802020502020306" pitchFamily="34" charset="0"/>
              </a:rPr>
              <a:t>.</a:t>
            </a: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Psicología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Deportiva</a:t>
            </a:r>
            <a:r>
              <a:rPr lang="en-US" sz="1600" dirty="0" smtClean="0">
                <a:latin typeface="Berlin Sans FB Demi" panose="020E0802020502020306" pitchFamily="34" charset="0"/>
              </a:rPr>
              <a:t>.</a:t>
            </a:r>
            <a:endParaRPr lang="en-US" sz="1600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Estimulación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Temprana</a:t>
            </a:r>
            <a:r>
              <a:rPr lang="en-US" sz="1600" dirty="0" smtClean="0">
                <a:latin typeface="Berlin Sans FB Demi" panose="020E0802020502020306" pitchFamily="34" charset="0"/>
              </a:rPr>
              <a:t>.</a:t>
            </a:r>
            <a:endParaRPr lang="en-US" sz="1600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n-US" sz="1600" dirty="0" err="1" smtClean="0">
                <a:latin typeface="Berlin Sans FB Demi" panose="020E0802020502020306" pitchFamily="34" charset="0"/>
              </a:rPr>
              <a:t>Habilitación</a:t>
            </a:r>
            <a:r>
              <a:rPr lang="en-US" sz="1600" dirty="0" smtClean="0">
                <a:latin typeface="Berlin Sans FB Demi" panose="020E0802020502020306" pitchFamily="34" charset="0"/>
              </a:rPr>
              <a:t>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Docente</a:t>
            </a:r>
            <a:r>
              <a:rPr lang="en-US" sz="1600" dirty="0" smtClean="0">
                <a:latin typeface="Berlin Sans FB Demi" panose="020E0802020502020306" pitchFamily="34" charset="0"/>
              </a:rPr>
              <a:t>.</a:t>
            </a:r>
            <a:endParaRPr lang="en-US" sz="1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6764" y="2531174"/>
            <a:ext cx="9601196" cy="3318936"/>
          </a:xfrm>
        </p:spPr>
        <p:txBody>
          <a:bodyPr/>
          <a:lstStyle/>
          <a:p>
            <a:pPr algn="just"/>
            <a:endParaRPr lang="en-US" dirty="0">
              <a:latin typeface="Berlin Sans FB Demi" panose="020E0802020502020306" pitchFamily="34" charset="0"/>
            </a:endParaRPr>
          </a:p>
          <a:p>
            <a:pPr algn="just"/>
            <a:endParaRPr lang="en-US" dirty="0" smtClean="0">
              <a:latin typeface="Berlin Sans FB Demi" panose="020E0802020502020306" pitchFamily="34" charset="0"/>
            </a:endParaRPr>
          </a:p>
          <a:p>
            <a:pPr algn="just"/>
            <a:r>
              <a:rPr lang="en-US" dirty="0" err="1" smtClean="0">
                <a:latin typeface="Berlin Sans FB Demi" panose="020E0802020502020306" pitchFamily="34" charset="0"/>
              </a:rPr>
              <a:t>Schacther</a:t>
            </a:r>
            <a:r>
              <a:rPr lang="en-US" dirty="0" smtClean="0">
                <a:latin typeface="Berlin Sans FB Demi" panose="020E0802020502020306" pitchFamily="34" charset="0"/>
              </a:rPr>
              <a:t> Singer: “La </a:t>
            </a:r>
            <a:r>
              <a:rPr lang="en-US" dirty="0" err="1" smtClean="0">
                <a:latin typeface="Berlin Sans FB Demi" panose="020E0802020502020306" pitchFamily="34" charset="0"/>
              </a:rPr>
              <a:t>activación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fisiológica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ocurre</a:t>
            </a:r>
            <a:r>
              <a:rPr lang="en-US" dirty="0" smtClean="0">
                <a:latin typeface="Berlin Sans FB Demi" panose="020E0802020502020306" pitchFamily="34" charset="0"/>
              </a:rPr>
              <a:t> primero. </a:t>
            </a:r>
            <a:r>
              <a:rPr lang="en-US" dirty="0" err="1" smtClean="0">
                <a:latin typeface="Berlin Sans FB Demi" panose="020E0802020502020306" pitchFamily="34" charset="0"/>
              </a:rPr>
              <a:t>Después</a:t>
            </a:r>
            <a:r>
              <a:rPr lang="en-US" dirty="0" smtClean="0">
                <a:latin typeface="Berlin Sans FB Demi" panose="020E0802020502020306" pitchFamily="34" charset="0"/>
              </a:rPr>
              <a:t> el </a:t>
            </a:r>
            <a:r>
              <a:rPr lang="en-US" dirty="0" err="1" smtClean="0">
                <a:latin typeface="Berlin Sans FB Demi" panose="020E0802020502020306" pitchFamily="34" charset="0"/>
              </a:rPr>
              <a:t>individuo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debe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identificar</a:t>
            </a:r>
            <a:r>
              <a:rPr lang="en-US" dirty="0" smtClean="0">
                <a:latin typeface="Berlin Sans FB Demi" panose="020E0802020502020306" pitchFamily="34" charset="0"/>
              </a:rPr>
              <a:t> las </a:t>
            </a:r>
            <a:r>
              <a:rPr lang="en-US" dirty="0" err="1" smtClean="0">
                <a:latin typeface="Berlin Sans FB Demi" panose="020E0802020502020306" pitchFamily="34" charset="0"/>
              </a:rPr>
              <a:t>razones</a:t>
            </a:r>
            <a:r>
              <a:rPr lang="en-US" dirty="0" smtClean="0">
                <a:latin typeface="Berlin Sans FB Demi" panose="020E0802020502020306" pitchFamily="34" charset="0"/>
              </a:rPr>
              <a:t> de </a:t>
            </a:r>
            <a:r>
              <a:rPr lang="en-US" dirty="0" err="1" smtClean="0">
                <a:latin typeface="Berlin Sans FB Demi" panose="020E0802020502020306" pitchFamily="34" charset="0"/>
              </a:rPr>
              <a:t>esta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actuación</a:t>
            </a:r>
            <a:r>
              <a:rPr lang="en-US" dirty="0" smtClean="0">
                <a:latin typeface="Berlin Sans FB Demi" panose="020E0802020502020306" pitchFamily="34" charset="0"/>
              </a:rPr>
              <a:t> para </a:t>
            </a:r>
            <a:r>
              <a:rPr lang="en-US" dirty="0" err="1" smtClean="0">
                <a:latin typeface="Berlin Sans FB Demi" panose="020E0802020502020306" pitchFamily="34" charset="0"/>
              </a:rPr>
              <a:t>identificar</a:t>
            </a:r>
            <a:r>
              <a:rPr lang="en-US" dirty="0" smtClean="0">
                <a:latin typeface="Berlin Sans FB Demi" panose="020E0802020502020306" pitchFamily="34" charset="0"/>
              </a:rPr>
              <a:t> la </a:t>
            </a:r>
            <a:r>
              <a:rPr lang="en-US" dirty="0" err="1" smtClean="0">
                <a:latin typeface="Berlin Sans FB Demi" panose="020E0802020502020306" pitchFamily="34" charset="0"/>
              </a:rPr>
              <a:t>etiqueta</a:t>
            </a:r>
            <a:r>
              <a:rPr lang="en-US" dirty="0" smtClean="0">
                <a:latin typeface="Berlin Sans FB Demi" panose="020E0802020502020306" pitchFamily="34" charset="0"/>
              </a:rPr>
              <a:t> de la </a:t>
            </a:r>
            <a:r>
              <a:rPr lang="en-US" dirty="0" err="1" smtClean="0">
                <a:latin typeface="Berlin Sans FB Demi" panose="020E0802020502020306" pitchFamily="34" charset="0"/>
              </a:rPr>
              <a:t>emoción</a:t>
            </a:r>
            <a:r>
              <a:rPr lang="en-US" dirty="0" smtClean="0">
                <a:latin typeface="Berlin Sans FB Demi" panose="020E0802020502020306" pitchFamily="34" charset="0"/>
              </a:rPr>
              <a:t>”.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n para cannon bard teoria de la emo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38" y="300132"/>
            <a:ext cx="3910425" cy="29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schachter s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49" y="4343322"/>
            <a:ext cx="1165202" cy="18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RECESO </a:t>
            </a:r>
            <a:br>
              <a:rPr lang="en-US" dirty="0" smtClean="0"/>
            </a:br>
            <a:r>
              <a:rPr lang="en-US" dirty="0" smtClean="0"/>
              <a:t>10:30-11:00</a:t>
            </a:r>
            <a:endParaRPr lang="en-US" dirty="0"/>
          </a:p>
        </p:txBody>
      </p:sp>
      <p:pic>
        <p:nvPicPr>
          <p:cNvPr id="9218" name="Picture 2" descr="Resultado de imagen para cafec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73" y="2318440"/>
            <a:ext cx="5695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3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Berlin Sans FB Demi" panose="020E0802020502020306" pitchFamily="34" charset="0"/>
              </a:rPr>
              <a:t>Inteligencia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Emocional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4829142"/>
            <a:ext cx="9601196" cy="1190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Berlin Sans FB Demi" panose="020E0802020502020306" pitchFamily="34" charset="0"/>
              </a:rPr>
              <a:t>Daniel Goleman </a:t>
            </a:r>
            <a:r>
              <a:rPr lang="en-US" dirty="0" err="1" smtClean="0">
                <a:latin typeface="Berlin Sans FB Demi" panose="020E0802020502020306" pitchFamily="34" charset="0"/>
              </a:rPr>
              <a:t>explica</a:t>
            </a:r>
            <a:r>
              <a:rPr lang="en-US" dirty="0" smtClean="0">
                <a:latin typeface="Berlin Sans FB Demi" panose="020E0802020502020306" pitchFamily="34" charset="0"/>
              </a:rPr>
              <a:t> que la </a:t>
            </a:r>
            <a:r>
              <a:rPr lang="en-US" dirty="0" err="1" smtClean="0">
                <a:latin typeface="Berlin Sans FB Demi" panose="020E0802020502020306" pitchFamily="34" charset="0"/>
              </a:rPr>
              <a:t>inteligencia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emocional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es</a:t>
            </a:r>
            <a:r>
              <a:rPr lang="en-US" dirty="0" smtClean="0">
                <a:latin typeface="Berlin Sans FB Demi" panose="020E0802020502020306" pitchFamily="34" charset="0"/>
              </a:rPr>
              <a:t> el </a:t>
            </a:r>
            <a:r>
              <a:rPr lang="en-US" dirty="0" err="1" smtClean="0">
                <a:latin typeface="Berlin Sans FB Demi" panose="020E0802020502020306" pitchFamily="34" charset="0"/>
              </a:rPr>
              <a:t>conjunto</a:t>
            </a:r>
            <a:r>
              <a:rPr lang="en-US" dirty="0" smtClean="0">
                <a:latin typeface="Berlin Sans FB Demi" panose="020E0802020502020306" pitchFamily="34" charset="0"/>
              </a:rPr>
              <a:t> de </a:t>
            </a:r>
            <a:r>
              <a:rPr lang="en-US" dirty="0" err="1" smtClean="0">
                <a:latin typeface="Berlin Sans FB Demi" panose="020E0802020502020306" pitchFamily="34" charset="0"/>
              </a:rPr>
              <a:t>habilidades</a:t>
            </a:r>
            <a:r>
              <a:rPr lang="en-US" dirty="0" smtClean="0">
                <a:latin typeface="Berlin Sans FB Demi" panose="020E0802020502020306" pitchFamily="34" charset="0"/>
              </a:rPr>
              <a:t> que </a:t>
            </a:r>
            <a:r>
              <a:rPr lang="en-US" dirty="0" err="1" smtClean="0">
                <a:latin typeface="Berlin Sans FB Demi" panose="020E0802020502020306" pitchFamily="34" charset="0"/>
              </a:rPr>
              <a:t>sirven</a:t>
            </a:r>
            <a:r>
              <a:rPr lang="en-US" dirty="0" smtClean="0">
                <a:latin typeface="Berlin Sans FB Demi" panose="020E0802020502020306" pitchFamily="34" charset="0"/>
              </a:rPr>
              <a:t> para </a:t>
            </a:r>
            <a:r>
              <a:rPr lang="en-US" dirty="0" err="1" smtClean="0">
                <a:latin typeface="Berlin Sans FB Demi" panose="020E0802020502020306" pitchFamily="34" charset="0"/>
              </a:rPr>
              <a:t>expresar</a:t>
            </a:r>
            <a:r>
              <a:rPr lang="en-US" dirty="0" smtClean="0">
                <a:latin typeface="Berlin Sans FB Demi" panose="020E0802020502020306" pitchFamily="34" charset="0"/>
              </a:rPr>
              <a:t> y </a:t>
            </a:r>
            <a:r>
              <a:rPr lang="en-US" dirty="0" err="1" smtClean="0">
                <a:latin typeface="Berlin Sans FB Demi" panose="020E0802020502020306" pitchFamily="34" charset="0"/>
              </a:rPr>
              <a:t>controlar</a:t>
            </a:r>
            <a:r>
              <a:rPr lang="en-US" dirty="0" smtClean="0">
                <a:latin typeface="Berlin Sans FB Demi" panose="020E0802020502020306" pitchFamily="34" charset="0"/>
              </a:rPr>
              <a:t> las </a:t>
            </a:r>
            <a:r>
              <a:rPr lang="en-US" dirty="0" err="1" smtClean="0">
                <a:latin typeface="Berlin Sans FB Demi" panose="020E0802020502020306" pitchFamily="34" charset="0"/>
              </a:rPr>
              <a:t>emociones</a:t>
            </a:r>
            <a:r>
              <a:rPr lang="en-US" dirty="0" smtClean="0">
                <a:latin typeface="Berlin Sans FB Demi" panose="020E0802020502020306" pitchFamily="34" charset="0"/>
              </a:rPr>
              <a:t> de la </a:t>
            </a:r>
            <a:r>
              <a:rPr lang="en-US" dirty="0" err="1" smtClean="0">
                <a:latin typeface="Berlin Sans FB Demi" panose="020E0802020502020306" pitchFamily="34" charset="0"/>
              </a:rPr>
              <a:t>manera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más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adecuada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en</a:t>
            </a:r>
            <a:r>
              <a:rPr lang="en-US" dirty="0" smtClean="0">
                <a:latin typeface="Berlin Sans FB Demi" panose="020E0802020502020306" pitchFamily="34" charset="0"/>
              </a:rPr>
              <a:t> el </a:t>
            </a:r>
            <a:r>
              <a:rPr lang="en-US" dirty="0" err="1" smtClean="0">
                <a:latin typeface="Berlin Sans FB Demi" panose="020E0802020502020306" pitchFamily="34" charset="0"/>
              </a:rPr>
              <a:t>terreno</a:t>
            </a:r>
            <a:r>
              <a:rPr lang="en-US" dirty="0" smtClean="0">
                <a:latin typeface="Berlin Sans FB Demi" panose="020E0802020502020306" pitchFamily="34" charset="0"/>
              </a:rPr>
              <a:t> personal y social.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Resultado de imagen para daniel gol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98" y="2093976"/>
            <a:ext cx="4360154" cy="218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0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nteligencia emo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9" y="1444244"/>
            <a:ext cx="7620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1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4314" y="2950492"/>
            <a:ext cx="3093718" cy="1575331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Características</a:t>
            </a:r>
            <a:r>
              <a:rPr lang="en-US" sz="18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básicas</a:t>
            </a:r>
            <a:r>
              <a:rPr lang="en-US" sz="18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 </a:t>
            </a:r>
            <a:endParaRPr lang="en-US" sz="1800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57913"/>
              </p:ext>
            </p:extLst>
          </p:nvPr>
        </p:nvGraphicFramePr>
        <p:xfrm>
          <a:off x="1038108" y="1065174"/>
          <a:ext cx="9804009" cy="482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61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emocion vs sent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19" y="59739"/>
            <a:ext cx="8882408" cy="666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7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62163" y="1324065"/>
            <a:ext cx="6441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erlin Sans FB Demi" panose="020E0802020502020306" pitchFamily="34" charset="0"/>
              </a:rPr>
              <a:t>ESTUDIOS DE CASOS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3078" name="Picture 6" descr="Resultado de imagen para acti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06" y="2898223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5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338858"/>
            <a:ext cx="10058400" cy="1609344"/>
          </a:xfrm>
        </p:spPr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rlin Sans FB Demi" panose="020E0802020502020306" pitchFamily="34" charset="0"/>
              </a:rPr>
              <a:t>ANALISIS Y CONCLUSIONES</a:t>
            </a:r>
            <a:endParaRPr lang="en-US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42" name="Picture 2" descr="Resultado de imagen para ANAL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25" y="1725751"/>
            <a:ext cx="85725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3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016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ALMORZAR!!! </a:t>
            </a:r>
            <a:br>
              <a:rPr lang="en-US" dirty="0" smtClean="0"/>
            </a:br>
            <a:r>
              <a:rPr lang="en-US" dirty="0" smtClean="0"/>
              <a:t>BUEN PROVECHO!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NOS VEMOS A LAS 1:30 P.M.</a:t>
            </a:r>
            <a:endParaRPr lang="en-US" dirty="0"/>
          </a:p>
        </p:txBody>
      </p:sp>
      <p:pic>
        <p:nvPicPr>
          <p:cNvPr id="8196" name="Picture 4" descr="Resultado de imagen para hora de almuer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7" y="2164510"/>
            <a:ext cx="3525077" cy="352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8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Berlin Sans FB Demi" panose="020E0802020502020306" pitchFamily="34" charset="0"/>
              </a:rPr>
              <a:t>Expectativas</a:t>
            </a:r>
            <a:r>
              <a:rPr lang="en-US" dirty="0" smtClean="0">
                <a:latin typeface="Berlin Sans FB Demi" panose="020E0802020502020306" pitchFamily="34" charset="0"/>
              </a:rPr>
              <a:t>????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Resultado de imagen para expecta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70" y="2093976"/>
            <a:ext cx="8302486" cy="41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4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DINAMICA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1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7733"/>
            <a:ext cx="10058400" cy="1609344"/>
          </a:xfrm>
        </p:spPr>
        <p:txBody>
          <a:bodyPr/>
          <a:lstStyle/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emoción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7" y="1536795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Una emoción</a:t>
            </a:r>
            <a:r>
              <a:rPr lang="es-ES" sz="2000" dirty="0">
                <a:solidFill>
                  <a:schemeClr val="tx1"/>
                </a:solidFill>
                <a:latin typeface="Berlin Sans FB Demi" panose="020E0802020502020306" pitchFamily="34" charset="0"/>
              </a:rPr>
              <a:t> </a:t>
            </a:r>
            <a:r>
              <a:rPr lang="es-E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es </a:t>
            </a:r>
            <a:r>
              <a:rPr lang="es-ES" sz="2000" dirty="0">
                <a:solidFill>
                  <a:schemeClr val="tx1"/>
                </a:solidFill>
                <a:latin typeface="Berlin Sans FB Demi" panose="020E0802020502020306" pitchFamily="34" charset="0"/>
              </a:rPr>
              <a:t>un estado afectivo que experimentamos, una reacción subjetiva al ambiente que viene acompañada de cambios orgánicos (fisiológicos y endocrinos) de origen innato, influidos por la experiencia</a:t>
            </a:r>
            <a:r>
              <a:rPr lang="es-E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.</a:t>
            </a:r>
          </a:p>
          <a:p>
            <a:pPr algn="just"/>
            <a:endParaRPr lang="es-ES" sz="2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Berlin Sans FB Demi" panose="020E0802020502020306" pitchFamily="34" charset="0"/>
              </a:rPr>
              <a:t>Las emociones son reacciones psicofisiológicas que representan modos de adaptación a ciertos estímulos del individuo cuando percibe un objeto, persona, lugar, suceso o recuerdo </a:t>
            </a:r>
            <a:r>
              <a:rPr lang="es-ES" sz="2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importante.</a:t>
            </a:r>
            <a:endParaRPr lang="en-US" sz="2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Resultado de imagen para LAS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12" y="4464182"/>
            <a:ext cx="4179671" cy="22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unciones de las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0" y="1152973"/>
            <a:ext cx="9632369" cy="47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3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9043" y="384580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Berlin Sans FB Demi" panose="020E0802020502020306" pitchFamily="34" charset="0"/>
              </a:rPr>
              <a:t>En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los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seres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humanos</a:t>
            </a:r>
            <a:r>
              <a:rPr lang="en-US" sz="2400" dirty="0" smtClean="0">
                <a:latin typeface="Berlin Sans FB Demi" panose="020E0802020502020306" pitchFamily="34" charset="0"/>
              </a:rPr>
              <a:t>, la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experiencia</a:t>
            </a:r>
            <a:r>
              <a:rPr lang="en-US" sz="2400" dirty="0" smtClean="0">
                <a:latin typeface="Berlin Sans FB Demi" panose="020E0802020502020306" pitchFamily="34" charset="0"/>
              </a:rPr>
              <a:t> de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una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emoción</a:t>
            </a:r>
            <a:r>
              <a:rPr lang="en-US" sz="2400" dirty="0" smtClean="0">
                <a:latin typeface="Berlin Sans FB Demi" panose="020E0802020502020306" pitchFamily="34" charset="0"/>
              </a:rPr>
              <a:t>, involucre un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conjunto</a:t>
            </a:r>
            <a:r>
              <a:rPr lang="en-US" sz="2400" dirty="0" smtClean="0">
                <a:latin typeface="Berlin Sans FB Demi" panose="020E0802020502020306" pitchFamily="34" charset="0"/>
              </a:rPr>
              <a:t> de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conocimientos</a:t>
            </a:r>
            <a:r>
              <a:rPr lang="en-US" sz="2400" dirty="0" smtClean="0">
                <a:latin typeface="Berlin Sans FB Demi" panose="020E0802020502020306" pitchFamily="34" charset="0"/>
              </a:rPr>
              <a:t>,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actitudes</a:t>
            </a:r>
            <a:r>
              <a:rPr lang="en-US" sz="2400" dirty="0" smtClean="0">
                <a:latin typeface="Berlin Sans FB Demi" panose="020E0802020502020306" pitchFamily="34" charset="0"/>
              </a:rPr>
              <a:t> y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creencias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sobre</a:t>
            </a:r>
            <a:r>
              <a:rPr lang="en-US" sz="2400" dirty="0" smtClean="0">
                <a:latin typeface="Berlin Sans FB Demi" panose="020E0802020502020306" pitchFamily="34" charset="0"/>
              </a:rPr>
              <a:t> el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mundo</a:t>
            </a:r>
            <a:r>
              <a:rPr lang="en-US" sz="2400" dirty="0" smtClean="0">
                <a:latin typeface="Berlin Sans FB Demi" panose="020E0802020502020306" pitchFamily="34" charset="0"/>
              </a:rPr>
              <a:t>,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en</a:t>
            </a:r>
            <a:r>
              <a:rPr lang="en-US" sz="2400" dirty="0" smtClean="0">
                <a:latin typeface="Berlin Sans FB Demi" panose="020E0802020502020306" pitchFamily="34" charset="0"/>
              </a:rPr>
              <a:t> el que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influye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nuestra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err="1" smtClean="0">
                <a:latin typeface="Berlin Sans FB Demi" panose="020E0802020502020306" pitchFamily="34" charset="0"/>
              </a:rPr>
              <a:t>percepción</a:t>
            </a:r>
            <a:r>
              <a:rPr lang="en-US" sz="2400" dirty="0" smtClean="0"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1756533"/>
              </p:ext>
            </p:extLst>
          </p:nvPr>
        </p:nvGraphicFramePr>
        <p:xfrm>
          <a:off x="2498501" y="1481071"/>
          <a:ext cx="6529589" cy="484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264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mociones secund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6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8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9981" y="1204796"/>
            <a:ext cx="443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ACTIVIDAD 1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 descr="Resultado de imagen para DINA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34" y="2898913"/>
            <a:ext cx="5388729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5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497" y="256684"/>
            <a:ext cx="3104321" cy="130386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Teorías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2149" y="2530979"/>
            <a:ext cx="9601196" cy="3008430"/>
          </a:xfrm>
        </p:spPr>
        <p:txBody>
          <a:bodyPr/>
          <a:lstStyle/>
          <a:p>
            <a:pPr algn="just"/>
            <a:r>
              <a:rPr lang="en-US" dirty="0" smtClean="0">
                <a:latin typeface="Berlin Sans FB Demi" panose="020E0802020502020306" pitchFamily="34" charset="0"/>
              </a:rPr>
              <a:t>Charles Darwin, </a:t>
            </a:r>
            <a:r>
              <a:rPr lang="en-US" dirty="0" err="1" smtClean="0">
                <a:latin typeface="Berlin Sans FB Demi" panose="020E0802020502020306" pitchFamily="34" charset="0"/>
              </a:rPr>
              <a:t>afirmaba</a:t>
            </a:r>
            <a:r>
              <a:rPr lang="en-US" dirty="0" smtClean="0">
                <a:latin typeface="Berlin Sans FB Demi" panose="020E0802020502020306" pitchFamily="34" charset="0"/>
              </a:rPr>
              <a:t> que las </a:t>
            </a:r>
            <a:r>
              <a:rPr lang="en-US" dirty="0" err="1" smtClean="0">
                <a:latin typeface="Berlin Sans FB Demi" panose="020E0802020502020306" pitchFamily="34" charset="0"/>
              </a:rPr>
              <a:t>emociones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evolucionaron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porque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eran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adaptativas</a:t>
            </a:r>
            <a:r>
              <a:rPr lang="en-US" dirty="0" smtClean="0">
                <a:latin typeface="Berlin Sans FB Demi" panose="020E0802020502020306" pitchFamily="34" charset="0"/>
              </a:rPr>
              <a:t> y </a:t>
            </a:r>
            <a:r>
              <a:rPr lang="en-US" dirty="0" err="1" smtClean="0">
                <a:latin typeface="Berlin Sans FB Demi" panose="020E0802020502020306" pitchFamily="34" charset="0"/>
              </a:rPr>
              <a:t>permitían</a:t>
            </a:r>
            <a:r>
              <a:rPr lang="en-US" dirty="0" smtClean="0">
                <a:latin typeface="Berlin Sans FB Demi" panose="020E0802020502020306" pitchFamily="34" charset="0"/>
              </a:rPr>
              <a:t> a </a:t>
            </a:r>
            <a:r>
              <a:rPr lang="en-US" dirty="0" err="1" smtClean="0">
                <a:latin typeface="Berlin Sans FB Demi" panose="020E0802020502020306" pitchFamily="34" charset="0"/>
              </a:rPr>
              <a:t>los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seres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humanos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sobrevivir</a:t>
            </a:r>
            <a:r>
              <a:rPr lang="en-US" dirty="0" smtClean="0">
                <a:latin typeface="Berlin Sans FB Demi" panose="020E0802020502020306" pitchFamily="34" charset="0"/>
              </a:rPr>
              <a:t> y </a:t>
            </a:r>
            <a:r>
              <a:rPr lang="en-US" dirty="0" err="1" smtClean="0">
                <a:latin typeface="Berlin Sans FB Demi" panose="020E0802020502020306" pitchFamily="34" charset="0"/>
              </a:rPr>
              <a:t>reproducirse</a:t>
            </a:r>
            <a:r>
              <a:rPr lang="en-US" dirty="0" smtClean="0">
                <a:latin typeface="Berlin Sans FB Demi" panose="020E0802020502020306" pitchFamily="34" charset="0"/>
              </a:rPr>
              <a:t>. </a:t>
            </a:r>
            <a:endParaRPr lang="en-US" dirty="0">
              <a:latin typeface="Berlin Sans FB Demi" panose="020E0802020502020306" pitchFamily="34" charset="0"/>
            </a:endParaRPr>
          </a:p>
          <a:p>
            <a:pPr algn="just"/>
            <a:endParaRPr lang="en-US" dirty="0" smtClean="0">
              <a:latin typeface="Berlin Sans FB Demi" panose="020E0802020502020306" pitchFamily="34" charset="0"/>
            </a:endParaRPr>
          </a:p>
          <a:p>
            <a:pPr algn="just"/>
            <a:r>
              <a:rPr lang="en-US" dirty="0" smtClean="0">
                <a:latin typeface="Berlin Sans FB Demi" panose="020E0802020502020306" pitchFamily="34" charset="0"/>
              </a:rPr>
              <a:t>William James y Carl Lange, </a:t>
            </a:r>
            <a:r>
              <a:rPr lang="en-US" dirty="0" err="1" smtClean="0">
                <a:latin typeface="Berlin Sans FB Demi" panose="020E0802020502020306" pitchFamily="34" charset="0"/>
              </a:rPr>
              <a:t>expresaban</a:t>
            </a:r>
            <a:r>
              <a:rPr lang="en-US" dirty="0" smtClean="0">
                <a:latin typeface="Berlin Sans FB Demi" panose="020E0802020502020306" pitchFamily="34" charset="0"/>
              </a:rPr>
              <a:t> que las </a:t>
            </a:r>
            <a:r>
              <a:rPr lang="en-US" dirty="0" err="1" smtClean="0">
                <a:latin typeface="Berlin Sans FB Demi" panose="020E0802020502020306" pitchFamily="34" charset="0"/>
              </a:rPr>
              <a:t>emociones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ocurren</a:t>
            </a:r>
            <a:r>
              <a:rPr lang="en-US" dirty="0" smtClean="0">
                <a:latin typeface="Berlin Sans FB Demi" panose="020E0802020502020306" pitchFamily="34" charset="0"/>
              </a:rPr>
              <a:t> de las </a:t>
            </a:r>
            <a:r>
              <a:rPr lang="en-US" dirty="0" err="1" smtClean="0">
                <a:latin typeface="Berlin Sans FB Demi" panose="020E0802020502020306" pitchFamily="34" charset="0"/>
              </a:rPr>
              <a:t>reacciones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fisiológicas</a:t>
            </a:r>
            <a:r>
              <a:rPr lang="en-US" dirty="0" smtClean="0">
                <a:latin typeface="Berlin Sans FB Demi" panose="020E0802020502020306" pitchFamily="34" charset="0"/>
              </a:rPr>
              <a:t> a </a:t>
            </a:r>
            <a:r>
              <a:rPr lang="en-US" dirty="0" err="1" smtClean="0">
                <a:latin typeface="Berlin Sans FB Demi" panose="020E0802020502020306" pitchFamily="34" charset="0"/>
              </a:rPr>
              <a:t>los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eventos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Resultado de imagen para charles 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38" y="621524"/>
            <a:ext cx="1329567" cy="17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william james y carl l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05" y="4497835"/>
            <a:ext cx="2321035" cy="167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31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112</TotalTime>
  <Words>205</Words>
  <Application>Microsoft Office PowerPoint</Application>
  <PresentationFormat>Panorámica</PresentationFormat>
  <Paragraphs>36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Algerian</vt:lpstr>
      <vt:lpstr>Arial</vt:lpstr>
      <vt:lpstr>Berlin Sans FB Demi</vt:lpstr>
      <vt:lpstr>Georgia</vt:lpstr>
      <vt:lpstr>Trebuchet MS</vt:lpstr>
      <vt:lpstr>Wingdings</vt:lpstr>
      <vt:lpstr>Tipo de madera</vt:lpstr>
      <vt:lpstr>Las Emociones</vt:lpstr>
      <vt:lpstr>Expectativas????</vt:lpstr>
      <vt:lpstr>DINAMICA #1</vt:lpstr>
      <vt:lpstr>Qué es una emoción</vt:lpstr>
      <vt:lpstr>Presentación de PowerPoint</vt:lpstr>
      <vt:lpstr>Presentación de PowerPoint</vt:lpstr>
      <vt:lpstr>Presentación de PowerPoint</vt:lpstr>
      <vt:lpstr>Presentación de PowerPoint</vt:lpstr>
      <vt:lpstr>Teorías</vt:lpstr>
      <vt:lpstr>Presentación de PowerPoint</vt:lpstr>
      <vt:lpstr>RECESO  10:30-11:00</vt:lpstr>
      <vt:lpstr>Inteligencia Emocional</vt:lpstr>
      <vt:lpstr>Presentación de PowerPoint</vt:lpstr>
      <vt:lpstr>Características básicas </vt:lpstr>
      <vt:lpstr>Presentación de PowerPoint</vt:lpstr>
      <vt:lpstr>Presentación de PowerPoint</vt:lpstr>
      <vt:lpstr>ANALISIS Y CONCLUSIONES</vt:lpstr>
      <vt:lpstr>A ALMORZAR!!!  BUEN PROVECHO!        NOS VEMOS A LAS 1:30 P.M.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Emociones</dc:title>
  <dc:creator>María J. Castillo Nin</dc:creator>
  <cp:lastModifiedBy>María J. Castillo Nin</cp:lastModifiedBy>
  <cp:revision>11</cp:revision>
  <dcterms:created xsi:type="dcterms:W3CDTF">2018-05-29T23:43:01Z</dcterms:created>
  <dcterms:modified xsi:type="dcterms:W3CDTF">2018-05-30T01:37:53Z</dcterms:modified>
</cp:coreProperties>
</file>